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notesMasterIdLst>
    <p:notesMasterId r:id="rId28"/>
  </p:notesMasterIdLst>
  <p:sldIdLst>
    <p:sldId id="261" r:id="rId5"/>
    <p:sldId id="278" r:id="rId6"/>
    <p:sldId id="279" r:id="rId7"/>
    <p:sldId id="294" r:id="rId8"/>
    <p:sldId id="295" r:id="rId9"/>
    <p:sldId id="280" r:id="rId10"/>
    <p:sldId id="281" r:id="rId11"/>
    <p:sldId id="286" r:id="rId12"/>
    <p:sldId id="288" r:id="rId13"/>
    <p:sldId id="296" r:id="rId14"/>
    <p:sldId id="297" r:id="rId15"/>
    <p:sldId id="298" r:id="rId16"/>
    <p:sldId id="299" r:id="rId17"/>
    <p:sldId id="290" r:id="rId18"/>
    <p:sldId id="293" r:id="rId19"/>
    <p:sldId id="282" r:id="rId20"/>
    <p:sldId id="283" r:id="rId21"/>
    <p:sldId id="285" r:id="rId22"/>
    <p:sldId id="289" r:id="rId23"/>
    <p:sldId id="284" r:id="rId24"/>
    <p:sldId id="287" r:id="rId25"/>
    <p:sldId id="291" r:id="rId26"/>
    <p:sldId id="292" r:id="rId27"/>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EECE"/>
    <a:srgbClr val="CCF6E5"/>
    <a:srgbClr val="E6E6E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5393B6-F5AC-442A-BCEB-C57D03C7C972}" v="3" dt="2024-02-16T14:10:37.4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00" autoAdjust="0"/>
    <p:restoredTop sz="94660"/>
  </p:normalViewPr>
  <p:slideViewPr>
    <p:cSldViewPr snapToGrid="0">
      <p:cViewPr varScale="1">
        <p:scale>
          <a:sx n="43" d="100"/>
          <a:sy n="43" d="100"/>
        </p:scale>
        <p:origin x="2412"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F26816CC-6057-4CDB-A21D-9E34249939EF}"/>
    <pc:docChg chg="undo redo custSel addSld delSld modSld sldOrd modMainMaster">
      <pc:chgData name="Franziska Händschel" userId="e2149472-3187-4d00-b16a-a19eff6fc04a" providerId="ADAL" clId="{F26816CC-6057-4CDB-A21D-9E34249939EF}" dt="2023-08-24T11:43:03.557" v="28435"/>
      <pc:docMkLst>
        <pc:docMk/>
      </pc:docMkLst>
      <pc:sldChg chg="del">
        <pc:chgData name="Franziska Händschel" userId="e2149472-3187-4d00-b16a-a19eff6fc04a" providerId="ADAL" clId="{F26816CC-6057-4CDB-A21D-9E34249939EF}" dt="2023-08-09T09:06:14.567" v="1045" actId="47"/>
        <pc:sldMkLst>
          <pc:docMk/>
          <pc:sldMk cId="2336911166" sldId="257"/>
        </pc:sldMkLst>
      </pc:sldChg>
      <pc:sldChg chg="addSp delSp modSp mod modClrScheme chgLayout">
        <pc:chgData name="Franziska Händschel" userId="e2149472-3187-4d00-b16a-a19eff6fc04a" providerId="ADAL" clId="{F26816CC-6057-4CDB-A21D-9E34249939EF}" dt="2023-08-23T11:48:26.153" v="28426" actId="20577"/>
        <pc:sldMkLst>
          <pc:docMk/>
          <pc:sldMk cId="3907118056" sldId="261"/>
        </pc:sldMkLst>
        <pc:spChg chg="add del mod">
          <ac:chgData name="Franziska Händschel" userId="e2149472-3187-4d00-b16a-a19eff6fc04a" providerId="ADAL" clId="{F26816CC-6057-4CDB-A21D-9E34249939EF}" dt="2023-08-11T12:59:21.546" v="28344" actId="21"/>
          <ac:spMkLst>
            <pc:docMk/>
            <pc:sldMk cId="3907118056" sldId="261"/>
            <ac:spMk id="2" creationId="{1FA4039C-095A-97C7-DD75-77E26D1FF991}"/>
          </ac:spMkLst>
        </pc:spChg>
        <pc:spChg chg="add del">
          <ac:chgData name="Franziska Händschel" userId="e2149472-3187-4d00-b16a-a19eff6fc04a" providerId="ADAL" clId="{F26816CC-6057-4CDB-A21D-9E34249939EF}" dt="2023-08-11T12:57:25.789" v="28279" actId="21"/>
          <ac:spMkLst>
            <pc:docMk/>
            <pc:sldMk cId="3907118056" sldId="261"/>
            <ac:spMk id="2" creationId="{A3B8B932-B6E0-25F9-1A98-D4FD695ED1A4}"/>
          </ac:spMkLst>
        </pc:spChg>
        <pc:spChg chg="mod">
          <ac:chgData name="Franziska Händschel" userId="e2149472-3187-4d00-b16a-a19eff6fc04a" providerId="ADAL" clId="{F26816CC-6057-4CDB-A21D-9E34249939EF}" dt="2023-08-23T11:48:26.153" v="28426" actId="20577"/>
          <ac:spMkLst>
            <pc:docMk/>
            <pc:sldMk cId="3907118056" sldId="261"/>
            <ac:spMk id="6" creationId="{0FC0CE27-0A34-88F7-0BA9-49A58297D49E}"/>
          </ac:spMkLst>
        </pc:spChg>
      </pc:sldChg>
      <pc:sldChg chg="del">
        <pc:chgData name="Franziska Händschel" userId="e2149472-3187-4d00-b16a-a19eff6fc04a" providerId="ADAL" clId="{F26816CC-6057-4CDB-A21D-9E34249939EF}" dt="2023-08-09T09:06:15.201" v="1046" actId="47"/>
        <pc:sldMkLst>
          <pc:docMk/>
          <pc:sldMk cId="321496321" sldId="275"/>
        </pc:sldMkLst>
      </pc:sldChg>
      <pc:sldChg chg="del">
        <pc:chgData name="Franziska Händschel" userId="e2149472-3187-4d00-b16a-a19eff6fc04a" providerId="ADAL" clId="{F26816CC-6057-4CDB-A21D-9E34249939EF}" dt="2023-08-09T09:06:20.950" v="1047" actId="47"/>
        <pc:sldMkLst>
          <pc:docMk/>
          <pc:sldMk cId="3335023027" sldId="276"/>
        </pc:sldMkLst>
      </pc:sldChg>
      <pc:sldChg chg="del">
        <pc:chgData name="Franziska Händschel" userId="e2149472-3187-4d00-b16a-a19eff6fc04a" providerId="ADAL" clId="{F26816CC-6057-4CDB-A21D-9E34249939EF}" dt="2023-08-09T09:06:21.454" v="1048" actId="47"/>
        <pc:sldMkLst>
          <pc:docMk/>
          <pc:sldMk cId="282807817" sldId="277"/>
        </pc:sldMkLst>
      </pc:sldChg>
      <pc:sldChg chg="addSp delSp modSp mod">
        <pc:chgData name="Franziska Händschel" userId="e2149472-3187-4d00-b16a-a19eff6fc04a" providerId="ADAL" clId="{F26816CC-6057-4CDB-A21D-9E34249939EF}" dt="2023-08-11T12:59:24.419" v="28346"/>
        <pc:sldMkLst>
          <pc:docMk/>
          <pc:sldMk cId="3989681080" sldId="278"/>
        </pc:sldMkLst>
        <pc:spChg chg="add del mod">
          <ac:chgData name="Franziska Händschel" userId="e2149472-3187-4d00-b16a-a19eff6fc04a" providerId="ADAL" clId="{F26816CC-6057-4CDB-A21D-9E34249939EF}" dt="2023-08-11T12:59:24.419" v="28346"/>
          <ac:spMkLst>
            <pc:docMk/>
            <pc:sldMk cId="3989681080" sldId="278"/>
            <ac:spMk id="2" creationId="{033C6AB4-6C44-801B-C4E5-3673B96D84DD}"/>
          </ac:spMkLst>
        </pc:spChg>
        <pc:spChg chg="add del mod">
          <ac:chgData name="Franziska Händschel" userId="e2149472-3187-4d00-b16a-a19eff6fc04a" providerId="ADAL" clId="{F26816CC-6057-4CDB-A21D-9E34249939EF}" dt="2023-08-11T12:57:30.145" v="28281"/>
          <ac:spMkLst>
            <pc:docMk/>
            <pc:sldMk cId="3989681080" sldId="278"/>
            <ac:spMk id="2" creationId="{8C6A85C4-613D-D18D-47D6-4A326A5F3CE1}"/>
          </ac:spMkLst>
        </pc:spChg>
        <pc:spChg chg="mod">
          <ac:chgData name="Franziska Händschel" userId="e2149472-3187-4d00-b16a-a19eff6fc04a" providerId="ADAL" clId="{F26816CC-6057-4CDB-A21D-9E34249939EF}" dt="2023-08-11T11:50:21.681" v="27216" actId="13926"/>
          <ac:spMkLst>
            <pc:docMk/>
            <pc:sldMk cId="3989681080" sldId="278"/>
            <ac:spMk id="4" creationId="{A107FF52-19EF-9877-90D5-E3705EE4558A}"/>
          </ac:spMkLst>
        </pc:spChg>
        <pc:spChg chg="mod">
          <ac:chgData name="Franziska Händschel" userId="e2149472-3187-4d00-b16a-a19eff6fc04a" providerId="ADAL" clId="{F26816CC-6057-4CDB-A21D-9E34249939EF}" dt="2023-08-09T11:39:59.544" v="2252" actId="14100"/>
          <ac:spMkLst>
            <pc:docMk/>
            <pc:sldMk cId="3989681080" sldId="278"/>
            <ac:spMk id="5" creationId="{05F012BD-9702-3207-5C9A-7A941B64D9AD}"/>
          </ac:spMkLst>
        </pc:spChg>
        <pc:picChg chg="add del mod">
          <ac:chgData name="Franziska Händschel" userId="e2149472-3187-4d00-b16a-a19eff6fc04a" providerId="ADAL" clId="{F26816CC-6057-4CDB-A21D-9E34249939EF}" dt="2023-08-09T11:39:49.100" v="2249" actId="21"/>
          <ac:picMkLst>
            <pc:docMk/>
            <pc:sldMk cId="3989681080" sldId="278"/>
            <ac:picMk id="2" creationId="{3E39258E-6568-329B-D926-D74E88AF11E8}"/>
          </ac:picMkLst>
        </pc:picChg>
        <pc:picChg chg="add mod">
          <ac:chgData name="Franziska Händschel" userId="e2149472-3187-4d00-b16a-a19eff6fc04a" providerId="ADAL" clId="{F26816CC-6057-4CDB-A21D-9E34249939EF}" dt="2023-08-09T11:39:50.891" v="2251"/>
          <ac:picMkLst>
            <pc:docMk/>
            <pc:sldMk cId="3989681080" sldId="278"/>
            <ac:picMk id="3" creationId="{61762930-6712-A2EA-AE71-3126E6C588E5}"/>
          </ac:picMkLst>
        </pc:picChg>
        <pc:picChg chg="del">
          <ac:chgData name="Franziska Händschel" userId="e2149472-3187-4d00-b16a-a19eff6fc04a" providerId="ADAL" clId="{F26816CC-6057-4CDB-A21D-9E34249939EF}" dt="2023-08-09T11:39:50.317" v="2250" actId="478"/>
          <ac:picMkLst>
            <pc:docMk/>
            <pc:sldMk cId="3989681080" sldId="278"/>
            <ac:picMk id="6" creationId="{055AFA69-F7CB-A69E-AA83-FF4545080457}"/>
          </ac:picMkLst>
        </pc:picChg>
      </pc:sldChg>
      <pc:sldChg chg="addSp delSp modSp mod">
        <pc:chgData name="Franziska Händschel" userId="e2149472-3187-4d00-b16a-a19eff6fc04a" providerId="ADAL" clId="{F26816CC-6057-4CDB-A21D-9E34249939EF}" dt="2023-08-10T11:28:29.098" v="7808" actId="20577"/>
        <pc:sldMkLst>
          <pc:docMk/>
          <pc:sldMk cId="3239000149" sldId="279"/>
        </pc:sldMkLst>
        <pc:spChg chg="del mod">
          <ac:chgData name="Franziska Händschel" userId="e2149472-3187-4d00-b16a-a19eff6fc04a" providerId="ADAL" clId="{F26816CC-6057-4CDB-A21D-9E34249939EF}" dt="2023-08-09T13:08:22.821" v="5328" actId="478"/>
          <ac:spMkLst>
            <pc:docMk/>
            <pc:sldMk cId="3239000149" sldId="279"/>
            <ac:spMk id="2" creationId="{825B43B0-899D-1DE2-5378-7E3ED628E4F3}"/>
          </ac:spMkLst>
        </pc:spChg>
        <pc:spChg chg="mod">
          <ac:chgData name="Franziska Händschel" userId="e2149472-3187-4d00-b16a-a19eff6fc04a" providerId="ADAL" clId="{F26816CC-6057-4CDB-A21D-9E34249939EF}" dt="2023-08-10T11:28:29.098" v="7808" actId="20577"/>
          <ac:spMkLst>
            <pc:docMk/>
            <pc:sldMk cId="3239000149" sldId="279"/>
            <ac:spMk id="4" creationId="{94BB5889-7E45-5C3D-EA5E-CE8CE9C33A50}"/>
          </ac:spMkLst>
        </pc:spChg>
        <pc:spChg chg="add mod">
          <ac:chgData name="Franziska Händschel" userId="e2149472-3187-4d00-b16a-a19eff6fc04a" providerId="ADAL" clId="{F26816CC-6057-4CDB-A21D-9E34249939EF}" dt="2023-08-09T13:12:25.884" v="5669" actId="20577"/>
          <ac:spMkLst>
            <pc:docMk/>
            <pc:sldMk cId="3239000149" sldId="279"/>
            <ac:spMk id="6" creationId="{B6508624-1C4D-AD9E-5A7E-D47AEF0BABDE}"/>
          </ac:spMkLst>
        </pc:spChg>
        <pc:picChg chg="del">
          <ac:chgData name="Franziska Händschel" userId="e2149472-3187-4d00-b16a-a19eff6fc04a" providerId="ADAL" clId="{F26816CC-6057-4CDB-A21D-9E34249939EF}" dt="2023-08-09T13:08:22.821" v="5328" actId="478"/>
          <ac:picMkLst>
            <pc:docMk/>
            <pc:sldMk cId="3239000149" sldId="279"/>
            <ac:picMk id="3" creationId="{ADFD1026-3D6E-001D-06A4-FD1B9D5A70F0}"/>
          </ac:picMkLst>
        </pc:picChg>
        <pc:picChg chg="del mod">
          <ac:chgData name="Franziska Händschel" userId="e2149472-3187-4d00-b16a-a19eff6fc04a" providerId="ADAL" clId="{F26816CC-6057-4CDB-A21D-9E34249939EF}" dt="2023-08-09T13:08:22.821" v="5328" actId="478"/>
          <ac:picMkLst>
            <pc:docMk/>
            <pc:sldMk cId="3239000149" sldId="279"/>
            <ac:picMk id="5" creationId="{B06F0507-B60B-B70E-346E-42B0936A1BE3}"/>
          </ac:picMkLst>
        </pc:picChg>
        <pc:picChg chg="del">
          <ac:chgData name="Franziska Händschel" userId="e2149472-3187-4d00-b16a-a19eff6fc04a" providerId="ADAL" clId="{F26816CC-6057-4CDB-A21D-9E34249939EF}" dt="2023-08-09T12:53:09.537" v="5192" actId="478"/>
          <ac:picMkLst>
            <pc:docMk/>
            <pc:sldMk cId="3239000149" sldId="279"/>
            <ac:picMk id="7" creationId="{A0090930-E090-C0B7-AF52-5BA18E0A6934}"/>
          </ac:picMkLst>
        </pc:picChg>
        <pc:picChg chg="add mod">
          <ac:chgData name="Franziska Händschel" userId="e2149472-3187-4d00-b16a-a19eff6fc04a" providerId="ADAL" clId="{F26816CC-6057-4CDB-A21D-9E34249939EF}" dt="2023-08-09T13:08:23.142" v="5329"/>
          <ac:picMkLst>
            <pc:docMk/>
            <pc:sldMk cId="3239000149" sldId="279"/>
            <ac:picMk id="8" creationId="{19B2DD5E-BC47-0A32-B811-65EBF9E7F0A3}"/>
          </ac:picMkLst>
        </pc:picChg>
        <pc:picChg chg="del">
          <ac:chgData name="Franziska Händschel" userId="e2149472-3187-4d00-b16a-a19eff6fc04a" providerId="ADAL" clId="{F26816CC-6057-4CDB-A21D-9E34249939EF}" dt="2023-08-09T12:53:10.780" v="5193" actId="478"/>
          <ac:picMkLst>
            <pc:docMk/>
            <pc:sldMk cId="3239000149" sldId="279"/>
            <ac:picMk id="9" creationId="{3AA1C495-901C-1533-BBC3-7B3FEC7E6CF4}"/>
          </ac:picMkLst>
        </pc:picChg>
        <pc:picChg chg="add del mod">
          <ac:chgData name="Franziska Händschel" userId="e2149472-3187-4d00-b16a-a19eff6fc04a" providerId="ADAL" clId="{F26816CC-6057-4CDB-A21D-9E34249939EF}" dt="2023-08-09T13:10:21.663" v="5422" actId="478"/>
          <ac:picMkLst>
            <pc:docMk/>
            <pc:sldMk cId="3239000149" sldId="279"/>
            <ac:picMk id="10" creationId="{36704AF3-0D1F-9587-6385-BF92F890FAD8}"/>
          </ac:picMkLst>
        </pc:picChg>
        <pc:picChg chg="del">
          <ac:chgData name="Franziska Händschel" userId="e2149472-3187-4d00-b16a-a19eff6fc04a" providerId="ADAL" clId="{F26816CC-6057-4CDB-A21D-9E34249939EF}" dt="2023-08-09T12:53:11.966" v="5194" actId="478"/>
          <ac:picMkLst>
            <pc:docMk/>
            <pc:sldMk cId="3239000149" sldId="279"/>
            <ac:picMk id="11" creationId="{9265DA54-DE1A-7E92-71CE-6F9B6C67BAF7}"/>
          </ac:picMkLst>
        </pc:picChg>
        <pc:picChg chg="add mod">
          <ac:chgData name="Franziska Händschel" userId="e2149472-3187-4d00-b16a-a19eff6fc04a" providerId="ADAL" clId="{F26816CC-6057-4CDB-A21D-9E34249939EF}" dt="2023-08-09T13:12:37.692" v="5682" actId="1036"/>
          <ac:picMkLst>
            <pc:docMk/>
            <pc:sldMk cId="3239000149" sldId="279"/>
            <ac:picMk id="12" creationId="{360DA13A-9DC1-C7D2-093B-EB7F8D7244B5}"/>
          </ac:picMkLst>
        </pc:picChg>
        <pc:picChg chg="del">
          <ac:chgData name="Franziska Händschel" userId="e2149472-3187-4d00-b16a-a19eff6fc04a" providerId="ADAL" clId="{F26816CC-6057-4CDB-A21D-9E34249939EF}" dt="2023-08-09T12:53:13.596" v="5195" actId="478"/>
          <ac:picMkLst>
            <pc:docMk/>
            <pc:sldMk cId="3239000149" sldId="279"/>
            <ac:picMk id="13" creationId="{B2B1D891-5509-D327-A588-111EC8BF7268}"/>
          </ac:picMkLst>
        </pc:picChg>
        <pc:picChg chg="add mod">
          <ac:chgData name="Franziska Händschel" userId="e2149472-3187-4d00-b16a-a19eff6fc04a" providerId="ADAL" clId="{F26816CC-6057-4CDB-A21D-9E34249939EF}" dt="2023-08-09T13:12:34.918" v="5677" actId="1036"/>
          <ac:picMkLst>
            <pc:docMk/>
            <pc:sldMk cId="3239000149" sldId="279"/>
            <ac:picMk id="14" creationId="{7192DDC3-46AE-BE65-9D4A-A351EBE13A3C}"/>
          </ac:picMkLst>
        </pc:picChg>
        <pc:picChg chg="add mod">
          <ac:chgData name="Franziska Händschel" userId="e2149472-3187-4d00-b16a-a19eff6fc04a" providerId="ADAL" clId="{F26816CC-6057-4CDB-A21D-9E34249939EF}" dt="2023-08-09T13:12:31.665" v="5672" actId="1036"/>
          <ac:picMkLst>
            <pc:docMk/>
            <pc:sldMk cId="3239000149" sldId="279"/>
            <ac:picMk id="15" creationId="{D569E0B1-E3DE-7211-F9E4-4B5281F848CA}"/>
          </ac:picMkLst>
        </pc:picChg>
        <pc:picChg chg="add mod">
          <ac:chgData name="Franziska Händschel" userId="e2149472-3187-4d00-b16a-a19eff6fc04a" providerId="ADAL" clId="{F26816CC-6057-4CDB-A21D-9E34249939EF}" dt="2023-08-09T13:11:57.894" v="5552" actId="1076"/>
          <ac:picMkLst>
            <pc:docMk/>
            <pc:sldMk cId="3239000149" sldId="279"/>
            <ac:picMk id="16" creationId="{3A45B530-200B-53C6-23B5-FA57E20350A0}"/>
          </ac:picMkLst>
        </pc:picChg>
      </pc:sldChg>
      <pc:sldChg chg="addSp delSp modSp mod">
        <pc:chgData name="Franziska Händschel" userId="e2149472-3187-4d00-b16a-a19eff6fc04a" providerId="ADAL" clId="{F26816CC-6057-4CDB-A21D-9E34249939EF}" dt="2023-08-11T12:59:35.705" v="28351" actId="21"/>
        <pc:sldMkLst>
          <pc:docMk/>
          <pc:sldMk cId="3181250472" sldId="280"/>
        </pc:sldMkLst>
        <pc:spChg chg="add del mod">
          <ac:chgData name="Franziska Händschel" userId="e2149472-3187-4d00-b16a-a19eff6fc04a" providerId="ADAL" clId="{F26816CC-6057-4CDB-A21D-9E34249939EF}" dt="2023-08-11T12:57:47.421" v="28290"/>
          <ac:spMkLst>
            <pc:docMk/>
            <pc:sldMk cId="3181250472" sldId="280"/>
            <ac:spMk id="3" creationId="{3AFD6D99-7791-7C3F-FC21-D7A80661C6E9}"/>
          </ac:spMkLst>
        </pc:spChg>
        <pc:spChg chg="add del mod">
          <ac:chgData name="Franziska Händschel" userId="e2149472-3187-4d00-b16a-a19eff6fc04a" providerId="ADAL" clId="{F26816CC-6057-4CDB-A21D-9E34249939EF}" dt="2023-08-11T12:59:35.705" v="28351" actId="21"/>
          <ac:spMkLst>
            <pc:docMk/>
            <pc:sldMk cId="3181250472" sldId="280"/>
            <ac:spMk id="3" creationId="{B5587A11-15D0-A786-AB3A-18B1CCF82023}"/>
          </ac:spMkLst>
        </pc:spChg>
        <pc:spChg chg="mod">
          <ac:chgData name="Franziska Händschel" userId="e2149472-3187-4d00-b16a-a19eff6fc04a" providerId="ADAL" clId="{F26816CC-6057-4CDB-A21D-9E34249939EF}" dt="2023-08-11T12:59:33.674" v="28350" actId="1036"/>
          <ac:spMkLst>
            <pc:docMk/>
            <pc:sldMk cId="3181250472" sldId="280"/>
            <ac:spMk id="4" creationId="{A107FF52-19EF-9877-90D5-E3705EE4558A}"/>
          </ac:spMkLst>
        </pc:spChg>
        <pc:spChg chg="mod">
          <ac:chgData name="Franziska Händschel" userId="e2149472-3187-4d00-b16a-a19eff6fc04a" providerId="ADAL" clId="{F26816CC-6057-4CDB-A21D-9E34249939EF}" dt="2023-08-09T11:41:19.760" v="2255" actId="14100"/>
          <ac:spMkLst>
            <pc:docMk/>
            <pc:sldMk cId="3181250472" sldId="280"/>
            <ac:spMk id="5" creationId="{05F012BD-9702-3207-5C9A-7A941B64D9AD}"/>
          </ac:spMkLst>
        </pc:spChg>
        <pc:spChg chg="del">
          <ac:chgData name="Franziska Händschel" userId="e2149472-3187-4d00-b16a-a19eff6fc04a" providerId="ADAL" clId="{F26816CC-6057-4CDB-A21D-9E34249939EF}" dt="2023-08-09T13:43:16.979" v="7423" actId="478"/>
          <ac:spMkLst>
            <pc:docMk/>
            <pc:sldMk cId="3181250472" sldId="280"/>
            <ac:spMk id="7" creationId="{1B3486C0-7F6E-732B-A2BA-2D3211B05A63}"/>
          </ac:spMkLst>
        </pc:spChg>
        <pc:picChg chg="add mod">
          <ac:chgData name="Franziska Händschel" userId="e2149472-3187-4d00-b16a-a19eff6fc04a" providerId="ADAL" clId="{F26816CC-6057-4CDB-A21D-9E34249939EF}" dt="2023-08-09T11:41:15.474" v="2254"/>
          <ac:picMkLst>
            <pc:docMk/>
            <pc:sldMk cId="3181250472" sldId="280"/>
            <ac:picMk id="2" creationId="{5AE62784-088F-CBF7-5ACC-1EEB8EFEDCD3}"/>
          </ac:picMkLst>
        </pc:picChg>
        <pc:picChg chg="del">
          <ac:chgData name="Franziska Händschel" userId="e2149472-3187-4d00-b16a-a19eff6fc04a" providerId="ADAL" clId="{F26816CC-6057-4CDB-A21D-9E34249939EF}" dt="2023-08-09T11:41:15.089" v="2253" actId="478"/>
          <ac:picMkLst>
            <pc:docMk/>
            <pc:sldMk cId="3181250472" sldId="280"/>
            <ac:picMk id="6" creationId="{055AFA69-F7CB-A69E-AA83-FF4545080457}"/>
          </ac:picMkLst>
        </pc:picChg>
      </pc:sldChg>
      <pc:sldChg chg="addSp delSp modSp mod">
        <pc:chgData name="Franziska Händschel" userId="e2149472-3187-4d00-b16a-a19eff6fc04a" providerId="ADAL" clId="{F26816CC-6057-4CDB-A21D-9E34249939EF}" dt="2023-08-11T08:34:03.403" v="16657"/>
        <pc:sldMkLst>
          <pc:docMk/>
          <pc:sldMk cId="2616090124" sldId="281"/>
        </pc:sldMkLst>
        <pc:spChg chg="mod">
          <ac:chgData name="Franziska Händschel" userId="e2149472-3187-4d00-b16a-a19eff6fc04a" providerId="ADAL" clId="{F26816CC-6057-4CDB-A21D-9E34249939EF}" dt="2023-08-10T13:03:30.579" v="12185" actId="20577"/>
          <ac:spMkLst>
            <pc:docMk/>
            <pc:sldMk cId="2616090124" sldId="281"/>
            <ac:spMk id="2" creationId="{825B43B0-899D-1DE2-5378-7E3ED628E4F3}"/>
          </ac:spMkLst>
        </pc:spChg>
        <pc:spChg chg="mod">
          <ac:chgData name="Franziska Händschel" userId="e2149472-3187-4d00-b16a-a19eff6fc04a" providerId="ADAL" clId="{F26816CC-6057-4CDB-A21D-9E34249939EF}" dt="2023-08-10T13:01:58.192" v="12073" actId="20577"/>
          <ac:spMkLst>
            <pc:docMk/>
            <pc:sldMk cId="2616090124" sldId="281"/>
            <ac:spMk id="4" creationId="{AB3515B8-3C0A-CF70-C015-E4CFC4F9C475}"/>
          </ac:spMkLst>
        </pc:spChg>
        <pc:picChg chg="mod">
          <ac:chgData name="Franziska Händschel" userId="e2149472-3187-4d00-b16a-a19eff6fc04a" providerId="ADAL" clId="{F26816CC-6057-4CDB-A21D-9E34249939EF}" dt="2023-08-10T13:03:06.855" v="12143" actId="1036"/>
          <ac:picMkLst>
            <pc:docMk/>
            <pc:sldMk cId="2616090124" sldId="281"/>
            <ac:picMk id="5" creationId="{B06F0507-B60B-B70E-346E-42B0936A1BE3}"/>
          </ac:picMkLst>
        </pc:picChg>
        <pc:picChg chg="add mod">
          <ac:chgData name="Franziska Händschel" userId="e2149472-3187-4d00-b16a-a19eff6fc04a" providerId="ADAL" clId="{F26816CC-6057-4CDB-A21D-9E34249939EF}" dt="2023-08-10T13:03:36.225" v="12187" actId="1076"/>
          <ac:picMkLst>
            <pc:docMk/>
            <pc:sldMk cId="2616090124" sldId="281"/>
            <ac:picMk id="6" creationId="{C5180574-40B9-8620-7CEC-F0AD04686C94}"/>
          </ac:picMkLst>
        </pc:picChg>
        <pc:picChg chg="add del mod">
          <ac:chgData name="Franziska Händschel" userId="e2149472-3187-4d00-b16a-a19eff6fc04a" providerId="ADAL" clId="{F26816CC-6057-4CDB-A21D-9E34249939EF}" dt="2023-08-11T08:34:03.403" v="16657"/>
          <ac:picMkLst>
            <pc:docMk/>
            <pc:sldMk cId="2616090124" sldId="281"/>
            <ac:picMk id="8" creationId="{3A329792-38D0-2895-DB24-0D839D46C936}"/>
          </ac:picMkLst>
        </pc:picChg>
        <pc:picChg chg="mod">
          <ac:chgData name="Franziska Händschel" userId="e2149472-3187-4d00-b16a-a19eff6fc04a" providerId="ADAL" clId="{F26816CC-6057-4CDB-A21D-9E34249939EF}" dt="2023-08-10T13:03:02.105" v="12108" actId="1036"/>
          <ac:picMkLst>
            <pc:docMk/>
            <pc:sldMk cId="2616090124" sldId="281"/>
            <ac:picMk id="9" creationId="{A93B46A8-BEC1-7A02-5F56-61849492EA9F}"/>
          </ac:picMkLst>
        </pc:picChg>
        <pc:picChg chg="mod">
          <ac:chgData name="Franziska Händschel" userId="e2149472-3187-4d00-b16a-a19eff6fc04a" providerId="ADAL" clId="{F26816CC-6057-4CDB-A21D-9E34249939EF}" dt="2023-08-10T13:03:02.105" v="12108" actId="1036"/>
          <ac:picMkLst>
            <pc:docMk/>
            <pc:sldMk cId="2616090124" sldId="281"/>
            <ac:picMk id="11" creationId="{CFC6DE6D-CF18-9DD0-6649-3BE70DA9FAF1}"/>
          </ac:picMkLst>
        </pc:picChg>
      </pc:sldChg>
      <pc:sldChg chg="addSp delSp modSp mod">
        <pc:chgData name="Franziska Händschel" userId="e2149472-3187-4d00-b16a-a19eff6fc04a" providerId="ADAL" clId="{F26816CC-6057-4CDB-A21D-9E34249939EF}" dt="2023-08-11T12:59:57.031" v="28361"/>
        <pc:sldMkLst>
          <pc:docMk/>
          <pc:sldMk cId="3460811586" sldId="282"/>
        </pc:sldMkLst>
        <pc:spChg chg="add del mod">
          <ac:chgData name="Franziska Händschel" userId="e2149472-3187-4d00-b16a-a19eff6fc04a" providerId="ADAL" clId="{F26816CC-6057-4CDB-A21D-9E34249939EF}" dt="2023-08-11T12:58:25.754" v="28322" actId="21"/>
          <ac:spMkLst>
            <pc:docMk/>
            <pc:sldMk cId="3460811586" sldId="282"/>
            <ac:spMk id="3" creationId="{847410B5-4FC2-B398-ADA1-99BC6E3FEE29}"/>
          </ac:spMkLst>
        </pc:spChg>
        <pc:spChg chg="add del mod">
          <ac:chgData name="Franziska Händschel" userId="e2149472-3187-4d00-b16a-a19eff6fc04a" providerId="ADAL" clId="{F26816CC-6057-4CDB-A21D-9E34249939EF}" dt="2023-08-11T12:59:57.031" v="28361"/>
          <ac:spMkLst>
            <pc:docMk/>
            <pc:sldMk cId="3460811586" sldId="282"/>
            <ac:spMk id="3" creationId="{DA655A7A-55BF-9B97-8995-0F5ACF44855B}"/>
          </ac:spMkLst>
        </pc:spChg>
        <pc:spChg chg="mod">
          <ac:chgData name="Franziska Händschel" userId="e2149472-3187-4d00-b16a-a19eff6fc04a" providerId="ADAL" clId="{F26816CC-6057-4CDB-A21D-9E34249939EF}" dt="2023-08-11T12:58:24.140" v="28321" actId="1036"/>
          <ac:spMkLst>
            <pc:docMk/>
            <pc:sldMk cId="3460811586" sldId="282"/>
            <ac:spMk id="4" creationId="{A107FF52-19EF-9877-90D5-E3705EE4558A}"/>
          </ac:spMkLst>
        </pc:spChg>
        <pc:spChg chg="mod">
          <ac:chgData name="Franziska Händschel" userId="e2149472-3187-4d00-b16a-a19eff6fc04a" providerId="ADAL" clId="{F26816CC-6057-4CDB-A21D-9E34249939EF}" dt="2023-08-09T13:43:09.616" v="7421" actId="14100"/>
          <ac:spMkLst>
            <pc:docMk/>
            <pc:sldMk cId="3460811586" sldId="282"/>
            <ac:spMk id="5" creationId="{05F012BD-9702-3207-5C9A-7A941B64D9AD}"/>
          </ac:spMkLst>
        </pc:spChg>
        <pc:spChg chg="del">
          <ac:chgData name="Franziska Händschel" userId="e2149472-3187-4d00-b16a-a19eff6fc04a" providerId="ADAL" clId="{F26816CC-6057-4CDB-A21D-9E34249939EF}" dt="2023-08-09T13:43:10.647" v="7422" actId="478"/>
          <ac:spMkLst>
            <pc:docMk/>
            <pc:sldMk cId="3460811586" sldId="282"/>
            <ac:spMk id="7" creationId="{1B3486C0-7F6E-732B-A2BA-2D3211B05A63}"/>
          </ac:spMkLst>
        </pc:spChg>
        <pc:picChg chg="add mod">
          <ac:chgData name="Franziska Händschel" userId="e2149472-3187-4d00-b16a-a19eff6fc04a" providerId="ADAL" clId="{F26816CC-6057-4CDB-A21D-9E34249939EF}" dt="2023-08-09T13:43:06.258" v="7420"/>
          <ac:picMkLst>
            <pc:docMk/>
            <pc:sldMk cId="3460811586" sldId="282"/>
            <ac:picMk id="2" creationId="{9C47AB65-BC2E-6AAA-22A8-4C07FB64F153}"/>
          </ac:picMkLst>
        </pc:picChg>
        <pc:picChg chg="del">
          <ac:chgData name="Franziska Händschel" userId="e2149472-3187-4d00-b16a-a19eff6fc04a" providerId="ADAL" clId="{F26816CC-6057-4CDB-A21D-9E34249939EF}" dt="2023-08-09T13:43:05.875" v="7419" actId="478"/>
          <ac:picMkLst>
            <pc:docMk/>
            <pc:sldMk cId="3460811586" sldId="282"/>
            <ac:picMk id="6" creationId="{055AFA69-F7CB-A69E-AA83-FF4545080457}"/>
          </ac:picMkLst>
        </pc:picChg>
      </pc:sldChg>
      <pc:sldChg chg="modSp mod">
        <pc:chgData name="Franziska Händschel" userId="e2149472-3187-4d00-b16a-a19eff6fc04a" providerId="ADAL" clId="{F26816CC-6057-4CDB-A21D-9E34249939EF}" dt="2023-08-23T10:02:23.181" v="28398" actId="20577"/>
        <pc:sldMkLst>
          <pc:docMk/>
          <pc:sldMk cId="488703818" sldId="283"/>
        </pc:sldMkLst>
        <pc:spChg chg="mod">
          <ac:chgData name="Franziska Händschel" userId="e2149472-3187-4d00-b16a-a19eff6fc04a" providerId="ADAL" clId="{F26816CC-6057-4CDB-A21D-9E34249939EF}" dt="2023-08-09T13:42:20.137" v="7415" actId="20577"/>
          <ac:spMkLst>
            <pc:docMk/>
            <pc:sldMk cId="488703818" sldId="283"/>
            <ac:spMk id="2" creationId="{825B43B0-899D-1DE2-5378-7E3ED628E4F3}"/>
          </ac:spMkLst>
        </pc:spChg>
        <pc:spChg chg="mod">
          <ac:chgData name="Franziska Händschel" userId="e2149472-3187-4d00-b16a-a19eff6fc04a" providerId="ADAL" clId="{F26816CC-6057-4CDB-A21D-9E34249939EF}" dt="2023-08-23T10:02:23.181" v="28398" actId="20577"/>
          <ac:spMkLst>
            <pc:docMk/>
            <pc:sldMk cId="488703818" sldId="283"/>
            <ac:spMk id="4" creationId="{339EA380-2062-84D0-F264-DD1A5FE8F141}"/>
          </ac:spMkLst>
        </pc:spChg>
      </pc:sldChg>
      <pc:sldChg chg="addSp delSp modSp mod">
        <pc:chgData name="Franziska Händschel" userId="e2149472-3187-4d00-b16a-a19eff6fc04a" providerId="ADAL" clId="{F26816CC-6057-4CDB-A21D-9E34249939EF}" dt="2023-08-11T13:00:04.959" v="28365"/>
        <pc:sldMkLst>
          <pc:docMk/>
          <pc:sldMk cId="736022404" sldId="284"/>
        </pc:sldMkLst>
        <pc:spChg chg="add del mod">
          <ac:chgData name="Franziska Händschel" userId="e2149472-3187-4d00-b16a-a19eff6fc04a" providerId="ADAL" clId="{F26816CC-6057-4CDB-A21D-9E34249939EF}" dt="2023-08-11T12:58:38.916" v="28331" actId="21"/>
          <ac:spMkLst>
            <pc:docMk/>
            <pc:sldMk cId="736022404" sldId="284"/>
            <ac:spMk id="3" creationId="{70EC9B3C-8D68-3244-2B12-379CB771146C}"/>
          </ac:spMkLst>
        </pc:spChg>
        <pc:spChg chg="add del mod">
          <ac:chgData name="Franziska Händschel" userId="e2149472-3187-4d00-b16a-a19eff6fc04a" providerId="ADAL" clId="{F26816CC-6057-4CDB-A21D-9E34249939EF}" dt="2023-08-11T13:00:04.959" v="28365"/>
          <ac:spMkLst>
            <pc:docMk/>
            <pc:sldMk cId="736022404" sldId="284"/>
            <ac:spMk id="3" creationId="{7B677F82-2585-4DDD-8ABD-0E8B63D08CC2}"/>
          </ac:spMkLst>
        </pc:spChg>
        <pc:spChg chg="mod">
          <ac:chgData name="Franziska Händschel" userId="e2149472-3187-4d00-b16a-a19eff6fc04a" providerId="ADAL" clId="{F26816CC-6057-4CDB-A21D-9E34249939EF}" dt="2023-08-11T12:58:36.846" v="28330" actId="1035"/>
          <ac:spMkLst>
            <pc:docMk/>
            <pc:sldMk cId="736022404" sldId="284"/>
            <ac:spMk id="4" creationId="{A107FF52-19EF-9877-90D5-E3705EE4558A}"/>
          </ac:spMkLst>
        </pc:spChg>
        <pc:spChg chg="mod">
          <ac:chgData name="Franziska Händschel" userId="e2149472-3187-4d00-b16a-a19eff6fc04a" providerId="ADAL" clId="{F26816CC-6057-4CDB-A21D-9E34249939EF}" dt="2023-08-11T07:56:49.158" v="12803" actId="14100"/>
          <ac:spMkLst>
            <pc:docMk/>
            <pc:sldMk cId="736022404" sldId="284"/>
            <ac:spMk id="5" creationId="{05F012BD-9702-3207-5C9A-7A941B64D9AD}"/>
          </ac:spMkLst>
        </pc:spChg>
        <pc:picChg chg="add mod">
          <ac:chgData name="Franziska Händschel" userId="e2149472-3187-4d00-b16a-a19eff6fc04a" providerId="ADAL" clId="{F26816CC-6057-4CDB-A21D-9E34249939EF}" dt="2023-08-11T12:57:01.926" v="28273"/>
          <ac:picMkLst>
            <pc:docMk/>
            <pc:sldMk cId="736022404" sldId="284"/>
            <ac:picMk id="2" creationId="{B41ED73C-1A32-31D5-B130-F8E252025EDA}"/>
          </ac:picMkLst>
        </pc:picChg>
        <pc:picChg chg="del">
          <ac:chgData name="Franziska Händschel" userId="e2149472-3187-4d00-b16a-a19eff6fc04a" providerId="ADAL" clId="{F26816CC-6057-4CDB-A21D-9E34249939EF}" dt="2023-08-11T12:57:01.638" v="28272" actId="478"/>
          <ac:picMkLst>
            <pc:docMk/>
            <pc:sldMk cId="736022404" sldId="284"/>
            <ac:picMk id="6" creationId="{055AFA69-F7CB-A69E-AA83-FF4545080457}"/>
          </ac:picMkLst>
        </pc:picChg>
      </pc:sldChg>
      <pc:sldChg chg="addSp delSp modSp mod">
        <pc:chgData name="Franziska Händschel" userId="e2149472-3187-4d00-b16a-a19eff6fc04a" providerId="ADAL" clId="{F26816CC-6057-4CDB-A21D-9E34249939EF}" dt="2023-08-11T13:00:00.897" v="28363"/>
        <pc:sldMkLst>
          <pc:docMk/>
          <pc:sldMk cId="3744114230" sldId="285"/>
        </pc:sldMkLst>
        <pc:spChg chg="add del mod">
          <ac:chgData name="Franziska Händschel" userId="e2149472-3187-4d00-b16a-a19eff6fc04a" providerId="ADAL" clId="{F26816CC-6057-4CDB-A21D-9E34249939EF}" dt="2023-08-11T13:00:00.897" v="28363"/>
          <ac:spMkLst>
            <pc:docMk/>
            <pc:sldMk cId="3744114230" sldId="285"/>
            <ac:spMk id="3" creationId="{22A6FB18-736B-0C7C-1C3F-650397B19B33}"/>
          </ac:spMkLst>
        </pc:spChg>
        <pc:spChg chg="add del mod">
          <ac:chgData name="Franziska Händschel" userId="e2149472-3187-4d00-b16a-a19eff6fc04a" providerId="ADAL" clId="{F26816CC-6057-4CDB-A21D-9E34249939EF}" dt="2023-08-11T12:58:29.760" v="28324"/>
          <ac:spMkLst>
            <pc:docMk/>
            <pc:sldMk cId="3744114230" sldId="285"/>
            <ac:spMk id="3" creationId="{C7214C31-ABB1-F248-D53D-A07D779EAF7C}"/>
          </ac:spMkLst>
        </pc:spChg>
        <pc:spChg chg="mod">
          <ac:chgData name="Franziska Händschel" userId="e2149472-3187-4d00-b16a-a19eff6fc04a" providerId="ADAL" clId="{F26816CC-6057-4CDB-A21D-9E34249939EF}" dt="2023-08-11T09:38:23.873" v="21801" actId="1036"/>
          <ac:spMkLst>
            <pc:docMk/>
            <pc:sldMk cId="3744114230" sldId="285"/>
            <ac:spMk id="4" creationId="{A107FF52-19EF-9877-90D5-E3705EE4558A}"/>
          </ac:spMkLst>
        </pc:spChg>
        <pc:spChg chg="mod">
          <ac:chgData name="Franziska Händschel" userId="e2149472-3187-4d00-b16a-a19eff6fc04a" providerId="ADAL" clId="{F26816CC-6057-4CDB-A21D-9E34249939EF}" dt="2023-08-11T09:36:33.462" v="21746" actId="14100"/>
          <ac:spMkLst>
            <pc:docMk/>
            <pc:sldMk cId="3744114230" sldId="285"/>
            <ac:spMk id="5" creationId="{05F012BD-9702-3207-5C9A-7A941B64D9AD}"/>
          </ac:spMkLst>
        </pc:spChg>
        <pc:picChg chg="add mod">
          <ac:chgData name="Franziska Händschel" userId="e2149472-3187-4d00-b16a-a19eff6fc04a" providerId="ADAL" clId="{F26816CC-6057-4CDB-A21D-9E34249939EF}" dt="2023-08-11T12:56:57.243" v="28271"/>
          <ac:picMkLst>
            <pc:docMk/>
            <pc:sldMk cId="3744114230" sldId="285"/>
            <ac:picMk id="2" creationId="{5C922E7D-6BC6-B15A-8AF0-A117609A4D94}"/>
          </ac:picMkLst>
        </pc:picChg>
        <pc:picChg chg="del">
          <ac:chgData name="Franziska Händschel" userId="e2149472-3187-4d00-b16a-a19eff6fc04a" providerId="ADAL" clId="{F26816CC-6057-4CDB-A21D-9E34249939EF}" dt="2023-08-11T12:56:56.955" v="28270" actId="478"/>
          <ac:picMkLst>
            <pc:docMk/>
            <pc:sldMk cId="3744114230" sldId="285"/>
            <ac:picMk id="6" creationId="{055AFA69-F7CB-A69E-AA83-FF4545080457}"/>
          </ac:picMkLst>
        </pc:picChg>
      </pc:sldChg>
      <pc:sldChg chg="addSp delSp modSp mod ord">
        <pc:chgData name="Franziska Händschel" userId="e2149472-3187-4d00-b16a-a19eff6fc04a" providerId="ADAL" clId="{F26816CC-6057-4CDB-A21D-9E34249939EF}" dt="2023-08-11T12:59:46.048" v="28355"/>
        <pc:sldMkLst>
          <pc:docMk/>
          <pc:sldMk cId="3793171546" sldId="286"/>
        </pc:sldMkLst>
        <pc:spChg chg="add del mod">
          <ac:chgData name="Franziska Händschel" userId="e2149472-3187-4d00-b16a-a19eff6fc04a" providerId="ADAL" clId="{F26816CC-6057-4CDB-A21D-9E34249939EF}" dt="2023-08-11T12:59:46.048" v="28355"/>
          <ac:spMkLst>
            <pc:docMk/>
            <pc:sldMk cId="3793171546" sldId="286"/>
            <ac:spMk id="3" creationId="{833DB7F7-7706-B7B7-52E7-EEB6CAB7789F}"/>
          </ac:spMkLst>
        </pc:spChg>
        <pc:spChg chg="add del mod">
          <ac:chgData name="Franziska Händschel" userId="e2149472-3187-4d00-b16a-a19eff6fc04a" providerId="ADAL" clId="{F26816CC-6057-4CDB-A21D-9E34249939EF}" dt="2023-08-11T12:58:00.727" v="28297" actId="21"/>
          <ac:spMkLst>
            <pc:docMk/>
            <pc:sldMk cId="3793171546" sldId="286"/>
            <ac:spMk id="3" creationId="{E95C0DC8-E261-F832-D6EF-FB044C8D74E7}"/>
          </ac:spMkLst>
        </pc:spChg>
        <pc:spChg chg="mod">
          <ac:chgData name="Franziska Händschel" userId="e2149472-3187-4d00-b16a-a19eff6fc04a" providerId="ADAL" clId="{F26816CC-6057-4CDB-A21D-9E34249939EF}" dt="2023-08-11T12:57:58.861" v="28296" actId="1036"/>
          <ac:spMkLst>
            <pc:docMk/>
            <pc:sldMk cId="3793171546" sldId="286"/>
            <ac:spMk id="4" creationId="{A107FF52-19EF-9877-90D5-E3705EE4558A}"/>
          </ac:spMkLst>
        </pc:spChg>
        <pc:spChg chg="mod">
          <ac:chgData name="Franziska Händschel" userId="e2149472-3187-4d00-b16a-a19eff6fc04a" providerId="ADAL" clId="{F26816CC-6057-4CDB-A21D-9E34249939EF}" dt="2023-08-11T08:29:28.552" v="16652" actId="14100"/>
          <ac:spMkLst>
            <pc:docMk/>
            <pc:sldMk cId="3793171546" sldId="286"/>
            <ac:spMk id="5" creationId="{05F012BD-9702-3207-5C9A-7A941B64D9AD}"/>
          </ac:spMkLst>
        </pc:spChg>
        <pc:picChg chg="add mod">
          <ac:chgData name="Franziska Händschel" userId="e2149472-3187-4d00-b16a-a19eff6fc04a" providerId="ADAL" clId="{F26816CC-6057-4CDB-A21D-9E34249939EF}" dt="2023-08-11T12:56:43.447" v="28267"/>
          <ac:picMkLst>
            <pc:docMk/>
            <pc:sldMk cId="3793171546" sldId="286"/>
            <ac:picMk id="2" creationId="{A427BB8C-44FE-76A1-145B-616D4DAE8A3F}"/>
          </ac:picMkLst>
        </pc:picChg>
        <pc:picChg chg="del">
          <ac:chgData name="Franziska Händschel" userId="e2149472-3187-4d00-b16a-a19eff6fc04a" providerId="ADAL" clId="{F26816CC-6057-4CDB-A21D-9E34249939EF}" dt="2023-08-11T12:56:43.041" v="28266" actId="478"/>
          <ac:picMkLst>
            <pc:docMk/>
            <pc:sldMk cId="3793171546" sldId="286"/>
            <ac:picMk id="6" creationId="{055AFA69-F7CB-A69E-AA83-FF4545080457}"/>
          </ac:picMkLst>
        </pc:picChg>
      </pc:sldChg>
      <pc:sldChg chg="addSp modSp mod ord">
        <pc:chgData name="Franziska Händschel" userId="e2149472-3187-4d00-b16a-a19eff6fc04a" providerId="ADAL" clId="{F26816CC-6057-4CDB-A21D-9E34249939EF}" dt="2023-08-11T12:18:01.216" v="27798"/>
        <pc:sldMkLst>
          <pc:docMk/>
          <pc:sldMk cId="2822648063" sldId="288"/>
        </pc:sldMkLst>
        <pc:spChg chg="mod">
          <ac:chgData name="Franziska Händschel" userId="e2149472-3187-4d00-b16a-a19eff6fc04a" providerId="ADAL" clId="{F26816CC-6057-4CDB-A21D-9E34249939EF}" dt="2023-08-11T08:25:03.076" v="16637" actId="14100"/>
          <ac:spMkLst>
            <pc:docMk/>
            <pc:sldMk cId="2822648063" sldId="288"/>
            <ac:spMk id="2" creationId="{825B43B0-899D-1DE2-5378-7E3ED628E4F3}"/>
          </ac:spMkLst>
        </pc:spChg>
        <pc:spChg chg="mod">
          <ac:chgData name="Franziska Händschel" userId="e2149472-3187-4d00-b16a-a19eff6fc04a" providerId="ADAL" clId="{F26816CC-6057-4CDB-A21D-9E34249939EF}" dt="2023-08-11T09:09:07.693" v="18499" actId="20577"/>
          <ac:spMkLst>
            <pc:docMk/>
            <pc:sldMk cId="2822648063" sldId="288"/>
            <ac:spMk id="4" creationId="{339EA380-2062-84D0-F264-DD1A5FE8F141}"/>
          </ac:spMkLst>
        </pc:spChg>
        <pc:picChg chg="mod ord">
          <ac:chgData name="Franziska Händschel" userId="e2149472-3187-4d00-b16a-a19eff6fc04a" providerId="ADAL" clId="{F26816CC-6057-4CDB-A21D-9E34249939EF}" dt="2023-08-11T08:25:42.111" v="16644" actId="166"/>
          <ac:picMkLst>
            <pc:docMk/>
            <pc:sldMk cId="2822648063" sldId="288"/>
            <ac:picMk id="5" creationId="{B06F0507-B60B-B70E-346E-42B0936A1BE3}"/>
          </ac:picMkLst>
        </pc:picChg>
        <pc:picChg chg="add mod">
          <ac:chgData name="Franziska Händschel" userId="e2149472-3187-4d00-b16a-a19eff6fc04a" providerId="ADAL" clId="{F26816CC-6057-4CDB-A21D-9E34249939EF}" dt="2023-08-11T08:25:38.148" v="16643" actId="1076"/>
          <ac:picMkLst>
            <pc:docMk/>
            <pc:sldMk cId="2822648063" sldId="288"/>
            <ac:picMk id="7" creationId="{6248D6F1-8C84-AFE3-C364-284D10DB0B45}"/>
          </ac:picMkLst>
        </pc:picChg>
        <pc:picChg chg="add mod">
          <ac:chgData name="Franziska Händschel" userId="e2149472-3187-4d00-b16a-a19eff6fc04a" providerId="ADAL" clId="{F26816CC-6057-4CDB-A21D-9E34249939EF}" dt="2023-08-11T08:26:18.679" v="16651" actId="1076"/>
          <ac:picMkLst>
            <pc:docMk/>
            <pc:sldMk cId="2822648063" sldId="288"/>
            <ac:picMk id="9" creationId="{BD8A4FD3-BC6F-ED83-4C1A-4F4A206675E1}"/>
          </ac:picMkLst>
        </pc:picChg>
      </pc:sldChg>
      <pc:sldChg chg="modSp mod">
        <pc:chgData name="Franziska Händschel" userId="e2149472-3187-4d00-b16a-a19eff6fc04a" providerId="ADAL" clId="{F26816CC-6057-4CDB-A21D-9E34249939EF}" dt="2023-08-23T13:13:55.190" v="28428" actId="20577"/>
        <pc:sldMkLst>
          <pc:docMk/>
          <pc:sldMk cId="3481231686" sldId="289"/>
        </pc:sldMkLst>
        <pc:spChg chg="mod">
          <ac:chgData name="Franziska Händschel" userId="e2149472-3187-4d00-b16a-a19eff6fc04a" providerId="ADAL" clId="{F26816CC-6057-4CDB-A21D-9E34249939EF}" dt="2023-08-23T13:13:55.190" v="28428" actId="20577"/>
          <ac:spMkLst>
            <pc:docMk/>
            <pc:sldMk cId="3481231686" sldId="289"/>
            <ac:spMk id="4" creationId="{339EA380-2062-84D0-F264-DD1A5FE8F141}"/>
          </ac:spMkLst>
        </pc:spChg>
      </pc:sldChg>
      <pc:sldChg chg="addSp delSp modSp mod">
        <pc:chgData name="Franziska Händschel" userId="e2149472-3187-4d00-b16a-a19eff6fc04a" providerId="ADAL" clId="{F26816CC-6057-4CDB-A21D-9E34249939EF}" dt="2023-08-11T12:59:52.955" v="28359"/>
        <pc:sldMkLst>
          <pc:docMk/>
          <pc:sldMk cId="2786150316" sldId="290"/>
        </pc:sldMkLst>
        <pc:spChg chg="add del mod">
          <ac:chgData name="Franziska Händschel" userId="e2149472-3187-4d00-b16a-a19eff6fc04a" providerId="ADAL" clId="{F26816CC-6057-4CDB-A21D-9E34249939EF}" dt="2023-08-11T12:59:52.955" v="28359"/>
          <ac:spMkLst>
            <pc:docMk/>
            <pc:sldMk cId="2786150316" sldId="290"/>
            <ac:spMk id="3" creationId="{6E06BE5B-E2D7-FFCF-0DD6-73956C556F0B}"/>
          </ac:spMkLst>
        </pc:spChg>
        <pc:spChg chg="add del mod">
          <ac:chgData name="Franziska Händschel" userId="e2149472-3187-4d00-b16a-a19eff6fc04a" providerId="ADAL" clId="{F26816CC-6057-4CDB-A21D-9E34249939EF}" dt="2023-08-11T12:58:15.887" v="28311" actId="21"/>
          <ac:spMkLst>
            <pc:docMk/>
            <pc:sldMk cId="2786150316" sldId="290"/>
            <ac:spMk id="3" creationId="{F55ECDD4-58B4-C576-55A2-DF1CB57211A4}"/>
          </ac:spMkLst>
        </pc:spChg>
        <pc:spChg chg="mod">
          <ac:chgData name="Franziska Händschel" userId="e2149472-3187-4d00-b16a-a19eff6fc04a" providerId="ADAL" clId="{F26816CC-6057-4CDB-A21D-9E34249939EF}" dt="2023-08-11T12:58:13.890" v="28310" actId="1036"/>
          <ac:spMkLst>
            <pc:docMk/>
            <pc:sldMk cId="2786150316" sldId="290"/>
            <ac:spMk id="4" creationId="{A107FF52-19EF-9877-90D5-E3705EE4558A}"/>
          </ac:spMkLst>
        </pc:spChg>
        <pc:spChg chg="mod">
          <ac:chgData name="Franziska Händschel" userId="e2149472-3187-4d00-b16a-a19eff6fc04a" providerId="ADAL" clId="{F26816CC-6057-4CDB-A21D-9E34249939EF}" dt="2023-08-09T13:43:00.787" v="7418" actId="14100"/>
          <ac:spMkLst>
            <pc:docMk/>
            <pc:sldMk cId="2786150316" sldId="290"/>
            <ac:spMk id="5" creationId="{05F012BD-9702-3207-5C9A-7A941B64D9AD}"/>
          </ac:spMkLst>
        </pc:spChg>
        <pc:spChg chg="del">
          <ac:chgData name="Franziska Händschel" userId="e2149472-3187-4d00-b16a-a19eff6fc04a" providerId="ADAL" clId="{F26816CC-6057-4CDB-A21D-9E34249939EF}" dt="2023-08-09T13:43:20.274" v="7424" actId="478"/>
          <ac:spMkLst>
            <pc:docMk/>
            <pc:sldMk cId="2786150316" sldId="290"/>
            <ac:spMk id="7" creationId="{1B3486C0-7F6E-732B-A2BA-2D3211B05A63}"/>
          </ac:spMkLst>
        </pc:spChg>
        <pc:picChg chg="add mod">
          <ac:chgData name="Franziska Händschel" userId="e2149472-3187-4d00-b16a-a19eff6fc04a" providerId="ADAL" clId="{F26816CC-6057-4CDB-A21D-9E34249939EF}" dt="2023-08-09T13:42:56.444" v="7417"/>
          <ac:picMkLst>
            <pc:docMk/>
            <pc:sldMk cId="2786150316" sldId="290"/>
            <ac:picMk id="2" creationId="{099ECC6B-DC7D-A079-551E-D4450CFAF74D}"/>
          </ac:picMkLst>
        </pc:picChg>
        <pc:picChg chg="del">
          <ac:chgData name="Franziska Händschel" userId="e2149472-3187-4d00-b16a-a19eff6fc04a" providerId="ADAL" clId="{F26816CC-6057-4CDB-A21D-9E34249939EF}" dt="2023-08-09T13:42:51.906" v="7416" actId="478"/>
          <ac:picMkLst>
            <pc:docMk/>
            <pc:sldMk cId="2786150316" sldId="290"/>
            <ac:picMk id="6" creationId="{055AFA69-F7CB-A69E-AA83-FF4545080457}"/>
          </ac:picMkLst>
        </pc:picChg>
      </pc:sldChg>
      <pc:sldChg chg="addSp delSp modSp mod">
        <pc:chgData name="Franziska Händschel" userId="e2149472-3187-4d00-b16a-a19eff6fc04a" providerId="ADAL" clId="{F26816CC-6057-4CDB-A21D-9E34249939EF}" dt="2023-08-11T13:00:08.636" v="28367"/>
        <pc:sldMkLst>
          <pc:docMk/>
          <pc:sldMk cId="1335764496" sldId="291"/>
        </pc:sldMkLst>
        <pc:spChg chg="add del mod">
          <ac:chgData name="Franziska Händschel" userId="e2149472-3187-4d00-b16a-a19eff6fc04a" providerId="ADAL" clId="{F26816CC-6057-4CDB-A21D-9E34249939EF}" dt="2023-08-11T12:58:46.745" v="28335" actId="21"/>
          <ac:spMkLst>
            <pc:docMk/>
            <pc:sldMk cId="1335764496" sldId="291"/>
            <ac:spMk id="2" creationId="{CF9A884B-FA2A-94FB-45EB-A8548B565681}"/>
          </ac:spMkLst>
        </pc:spChg>
        <pc:spChg chg="add del mod">
          <ac:chgData name="Franziska Händschel" userId="e2149472-3187-4d00-b16a-a19eff6fc04a" providerId="ADAL" clId="{F26816CC-6057-4CDB-A21D-9E34249939EF}" dt="2023-08-11T13:00:08.636" v="28367"/>
          <ac:spMkLst>
            <pc:docMk/>
            <pc:sldMk cId="1335764496" sldId="291"/>
            <ac:spMk id="2" creationId="{E3A9C9F3-6FF4-8AB6-48D0-45DFD16DC6CE}"/>
          </ac:spMkLst>
        </pc:spChg>
        <pc:spChg chg="mod">
          <ac:chgData name="Franziska Händschel" userId="e2149472-3187-4d00-b16a-a19eff6fc04a" providerId="ADAL" clId="{F26816CC-6057-4CDB-A21D-9E34249939EF}" dt="2023-08-11T12:58:45.126" v="28334" actId="1036"/>
          <ac:spMkLst>
            <pc:docMk/>
            <pc:sldMk cId="1335764496" sldId="291"/>
            <ac:spMk id="4" creationId="{A107FF52-19EF-9877-90D5-E3705EE4558A}"/>
          </ac:spMkLst>
        </pc:spChg>
      </pc:sldChg>
      <pc:sldChg chg="addSp delSp modSp mod">
        <pc:chgData name="Franziska Händschel" userId="e2149472-3187-4d00-b16a-a19eff6fc04a" providerId="ADAL" clId="{F26816CC-6057-4CDB-A21D-9E34249939EF}" dt="2023-08-11T13:00:12.001" v="28369"/>
        <pc:sldMkLst>
          <pc:docMk/>
          <pc:sldMk cId="812554590" sldId="292"/>
        </pc:sldMkLst>
        <pc:spChg chg="add del mod">
          <ac:chgData name="Franziska Händschel" userId="e2149472-3187-4d00-b16a-a19eff6fc04a" providerId="ADAL" clId="{F26816CC-6057-4CDB-A21D-9E34249939EF}" dt="2023-08-11T12:58:54.003" v="28341" actId="21"/>
          <ac:spMkLst>
            <pc:docMk/>
            <pc:sldMk cId="812554590" sldId="292"/>
            <ac:spMk id="2" creationId="{1FA4039C-095A-97C7-DD75-77E26D1FF991}"/>
          </ac:spMkLst>
        </pc:spChg>
        <pc:spChg chg="add del mod">
          <ac:chgData name="Franziska Händschel" userId="e2149472-3187-4d00-b16a-a19eff6fc04a" providerId="ADAL" clId="{F26816CC-6057-4CDB-A21D-9E34249939EF}" dt="2023-08-11T13:00:12.001" v="28369"/>
          <ac:spMkLst>
            <pc:docMk/>
            <pc:sldMk cId="812554590" sldId="292"/>
            <ac:spMk id="2" creationId="{33573A7E-B2D4-B576-CA5A-A0C0C28A7D3F}"/>
          </ac:spMkLst>
        </pc:spChg>
        <pc:spChg chg="mod">
          <ac:chgData name="Franziska Händschel" userId="e2149472-3187-4d00-b16a-a19eff6fc04a" providerId="ADAL" clId="{F26816CC-6057-4CDB-A21D-9E34249939EF}" dt="2023-08-11T12:58:52.282" v="28340" actId="1036"/>
          <ac:spMkLst>
            <pc:docMk/>
            <pc:sldMk cId="812554590" sldId="292"/>
            <ac:spMk id="4" creationId="{A107FF52-19EF-9877-90D5-E3705EE4558A}"/>
          </ac:spMkLst>
        </pc:spChg>
      </pc:sldChg>
      <pc:sldChg chg="modSp mod">
        <pc:chgData name="Franziska Händschel" userId="e2149472-3187-4d00-b16a-a19eff6fc04a" providerId="ADAL" clId="{F26816CC-6057-4CDB-A21D-9E34249939EF}" dt="2023-08-09T13:39:58.260" v="7362" actId="20577"/>
        <pc:sldMkLst>
          <pc:docMk/>
          <pc:sldMk cId="459185619" sldId="293"/>
        </pc:sldMkLst>
        <pc:spChg chg="mod">
          <ac:chgData name="Franziska Händschel" userId="e2149472-3187-4d00-b16a-a19eff6fc04a" providerId="ADAL" clId="{F26816CC-6057-4CDB-A21D-9E34249939EF}" dt="2023-08-09T13:39:58.260" v="7362" actId="20577"/>
          <ac:spMkLst>
            <pc:docMk/>
            <pc:sldMk cId="459185619" sldId="293"/>
            <ac:spMk id="4" creationId="{339EA380-2062-84D0-F264-DD1A5FE8F141}"/>
          </ac:spMkLst>
        </pc:spChg>
      </pc:sldChg>
      <pc:sldChg chg="addSp delSp modSp add mod">
        <pc:chgData name="Franziska Händschel" userId="e2149472-3187-4d00-b16a-a19eff6fc04a" providerId="ADAL" clId="{F26816CC-6057-4CDB-A21D-9E34249939EF}" dt="2023-08-11T12:59:27.718" v="28348"/>
        <pc:sldMkLst>
          <pc:docMk/>
          <pc:sldMk cId="3366753392" sldId="294"/>
        </pc:sldMkLst>
        <pc:spChg chg="add del mod">
          <ac:chgData name="Franziska Händschel" userId="e2149472-3187-4d00-b16a-a19eff6fc04a" providerId="ADAL" clId="{F26816CC-6057-4CDB-A21D-9E34249939EF}" dt="2023-08-10T12:59:41.369" v="11607" actId="478"/>
          <ac:spMkLst>
            <pc:docMk/>
            <pc:sldMk cId="3366753392" sldId="294"/>
            <ac:spMk id="3" creationId="{05F3CA4F-B5F9-9EE1-2C66-4555130A0FF1}"/>
          </ac:spMkLst>
        </pc:spChg>
        <pc:spChg chg="add del mod">
          <ac:chgData name="Franziska Händschel" userId="e2149472-3187-4d00-b16a-a19eff6fc04a" providerId="ADAL" clId="{F26816CC-6057-4CDB-A21D-9E34249939EF}" dt="2023-08-11T12:57:43.422" v="28288" actId="21"/>
          <ac:spMkLst>
            <pc:docMk/>
            <pc:sldMk cId="3366753392" sldId="294"/>
            <ac:spMk id="3" creationId="{2A84B725-7A78-CB56-5CC7-AEE373C0B128}"/>
          </ac:spMkLst>
        </pc:spChg>
        <pc:spChg chg="add del mod">
          <ac:chgData name="Franziska Händschel" userId="e2149472-3187-4d00-b16a-a19eff6fc04a" providerId="ADAL" clId="{F26816CC-6057-4CDB-A21D-9E34249939EF}" dt="2023-08-11T12:59:27.718" v="28348"/>
          <ac:spMkLst>
            <pc:docMk/>
            <pc:sldMk cId="3366753392" sldId="294"/>
            <ac:spMk id="3" creationId="{4F944FAC-A269-343D-84B7-135BB3D7B6D4}"/>
          </ac:spMkLst>
        </pc:spChg>
        <pc:spChg chg="mod">
          <ac:chgData name="Franziska Händschel" userId="e2149472-3187-4d00-b16a-a19eff6fc04a" providerId="ADAL" clId="{F26816CC-6057-4CDB-A21D-9E34249939EF}" dt="2023-08-11T12:57:40.766" v="28287" actId="1036"/>
          <ac:spMkLst>
            <pc:docMk/>
            <pc:sldMk cId="3366753392" sldId="294"/>
            <ac:spMk id="4" creationId="{A107FF52-19EF-9877-90D5-E3705EE4558A}"/>
          </ac:spMkLst>
        </pc:spChg>
        <pc:spChg chg="mod">
          <ac:chgData name="Franziska Händschel" userId="e2149472-3187-4d00-b16a-a19eff6fc04a" providerId="ADAL" clId="{F26816CC-6057-4CDB-A21D-9E34249939EF}" dt="2023-08-10T12:59:24.722" v="11604" actId="20577"/>
          <ac:spMkLst>
            <pc:docMk/>
            <pc:sldMk cId="3366753392" sldId="294"/>
            <ac:spMk id="5" creationId="{05F012BD-9702-3207-5C9A-7A941B64D9AD}"/>
          </ac:spMkLst>
        </pc:spChg>
      </pc:sldChg>
      <pc:sldChg chg="addSp delSp modSp add mod">
        <pc:chgData name="Franziska Händschel" userId="e2149472-3187-4d00-b16a-a19eff6fc04a" providerId="ADAL" clId="{F26816CC-6057-4CDB-A21D-9E34249939EF}" dt="2023-08-10T13:03:40.970" v="12192" actId="20577"/>
        <pc:sldMkLst>
          <pc:docMk/>
          <pc:sldMk cId="3755861810" sldId="295"/>
        </pc:sldMkLst>
        <pc:spChg chg="mod">
          <ac:chgData name="Franziska Händschel" userId="e2149472-3187-4d00-b16a-a19eff6fc04a" providerId="ADAL" clId="{F26816CC-6057-4CDB-A21D-9E34249939EF}" dt="2023-08-10T13:03:40.970" v="12192" actId="20577"/>
          <ac:spMkLst>
            <pc:docMk/>
            <pc:sldMk cId="3755861810" sldId="295"/>
            <ac:spMk id="2" creationId="{825B43B0-899D-1DE2-5378-7E3ED628E4F3}"/>
          </ac:spMkLst>
        </pc:spChg>
        <pc:spChg chg="mod">
          <ac:chgData name="Franziska Händschel" userId="e2149472-3187-4d00-b16a-a19eff6fc04a" providerId="ADAL" clId="{F26816CC-6057-4CDB-A21D-9E34249939EF}" dt="2023-08-10T12:57:09.070" v="11292" actId="6549"/>
          <ac:spMkLst>
            <pc:docMk/>
            <pc:sldMk cId="3755861810" sldId="295"/>
            <ac:spMk id="4" creationId="{AB3515B8-3C0A-CF70-C015-E4CFC4F9C475}"/>
          </ac:spMkLst>
        </pc:spChg>
        <pc:picChg chg="mod ord">
          <ac:chgData name="Franziska Händschel" userId="e2149472-3187-4d00-b16a-a19eff6fc04a" providerId="ADAL" clId="{F26816CC-6057-4CDB-A21D-9E34249939EF}" dt="2023-08-10T12:57:59.334" v="11588" actId="1076"/>
          <ac:picMkLst>
            <pc:docMk/>
            <pc:sldMk cId="3755861810" sldId="295"/>
            <ac:picMk id="5" creationId="{B06F0507-B60B-B70E-346E-42B0936A1BE3}"/>
          </ac:picMkLst>
        </pc:picChg>
        <pc:picChg chg="add mod">
          <ac:chgData name="Franziska Händschel" userId="e2149472-3187-4d00-b16a-a19eff6fc04a" providerId="ADAL" clId="{F26816CC-6057-4CDB-A21D-9E34249939EF}" dt="2023-08-10T12:57:55.592" v="11587" actId="1035"/>
          <ac:picMkLst>
            <pc:docMk/>
            <pc:sldMk cId="3755861810" sldId="295"/>
            <ac:picMk id="7" creationId="{1586CEAB-B931-4405-A4A1-555096230A1E}"/>
          </ac:picMkLst>
        </pc:picChg>
        <pc:picChg chg="del">
          <ac:chgData name="Franziska Händschel" userId="e2149472-3187-4d00-b16a-a19eff6fc04a" providerId="ADAL" clId="{F26816CC-6057-4CDB-A21D-9E34249939EF}" dt="2023-08-10T12:48:46.712" v="10790" actId="478"/>
          <ac:picMkLst>
            <pc:docMk/>
            <pc:sldMk cId="3755861810" sldId="295"/>
            <ac:picMk id="9" creationId="{A93B46A8-BEC1-7A02-5F56-61849492EA9F}"/>
          </ac:picMkLst>
        </pc:picChg>
        <pc:picChg chg="add mod">
          <ac:chgData name="Franziska Händschel" userId="e2149472-3187-4d00-b16a-a19eff6fc04a" providerId="ADAL" clId="{F26816CC-6057-4CDB-A21D-9E34249939EF}" dt="2023-08-10T12:58:53.035" v="11600" actId="1035"/>
          <ac:picMkLst>
            <pc:docMk/>
            <pc:sldMk cId="3755861810" sldId="295"/>
            <ac:picMk id="10" creationId="{0AEE884A-F87C-8923-678A-BBBF5C0FD4AA}"/>
          </ac:picMkLst>
        </pc:picChg>
        <pc:picChg chg="del">
          <ac:chgData name="Franziska Händschel" userId="e2149472-3187-4d00-b16a-a19eff6fc04a" providerId="ADAL" clId="{F26816CC-6057-4CDB-A21D-9E34249939EF}" dt="2023-08-10T12:51:09.144" v="10933" actId="478"/>
          <ac:picMkLst>
            <pc:docMk/>
            <pc:sldMk cId="3755861810" sldId="295"/>
            <ac:picMk id="11" creationId="{CFC6DE6D-CF18-9DD0-6649-3BE70DA9FAF1}"/>
          </ac:picMkLst>
        </pc:picChg>
        <pc:picChg chg="add mod">
          <ac:chgData name="Franziska Händschel" userId="e2149472-3187-4d00-b16a-a19eff6fc04a" providerId="ADAL" clId="{F26816CC-6057-4CDB-A21D-9E34249939EF}" dt="2023-08-10T12:58:50.238" v="11597" actId="1076"/>
          <ac:picMkLst>
            <pc:docMk/>
            <pc:sldMk cId="3755861810" sldId="295"/>
            <ac:picMk id="13" creationId="{773B769D-A255-800B-C5ED-4805252AC971}"/>
          </ac:picMkLst>
        </pc:picChg>
      </pc:sldChg>
      <pc:sldChg chg="addSp delSp modSp add mod ord">
        <pc:chgData name="Franziska Händschel" userId="e2149472-3187-4d00-b16a-a19eff6fc04a" providerId="ADAL" clId="{F26816CC-6057-4CDB-A21D-9E34249939EF}" dt="2023-08-23T10:17:57.017" v="28400"/>
        <pc:sldMkLst>
          <pc:docMk/>
          <pc:sldMk cId="1638376500" sldId="296"/>
        </pc:sldMkLst>
        <pc:spChg chg="add del mod">
          <ac:chgData name="Franziska Händschel" userId="e2149472-3187-4d00-b16a-a19eff6fc04a" providerId="ADAL" clId="{F26816CC-6057-4CDB-A21D-9E34249939EF}" dt="2023-08-11T12:59:41.014" v="28353"/>
          <ac:spMkLst>
            <pc:docMk/>
            <pc:sldMk cId="1638376500" sldId="296"/>
            <ac:spMk id="3" creationId="{D2815D73-85EA-7E09-1821-5263EE676769}"/>
          </ac:spMkLst>
        </pc:spChg>
        <pc:spChg chg="add del mod">
          <ac:chgData name="Franziska Händschel" userId="e2149472-3187-4d00-b16a-a19eff6fc04a" providerId="ADAL" clId="{F26816CC-6057-4CDB-A21D-9E34249939EF}" dt="2023-08-11T12:57:51.186" v="28292"/>
          <ac:spMkLst>
            <pc:docMk/>
            <pc:sldMk cId="1638376500" sldId="296"/>
            <ac:spMk id="3" creationId="{EDFB487F-E20F-A837-47C0-D6374CE51A21}"/>
          </ac:spMkLst>
        </pc:spChg>
        <pc:spChg chg="mod">
          <ac:chgData name="Franziska Händschel" userId="e2149472-3187-4d00-b16a-a19eff6fc04a" providerId="ADAL" clId="{F26816CC-6057-4CDB-A21D-9E34249939EF}" dt="2023-08-11T11:33:50.778" v="26677" actId="20577"/>
          <ac:spMkLst>
            <pc:docMk/>
            <pc:sldMk cId="1638376500" sldId="296"/>
            <ac:spMk id="4" creationId="{A107FF52-19EF-9877-90D5-E3705EE4558A}"/>
          </ac:spMkLst>
        </pc:spChg>
        <pc:spChg chg="mod">
          <ac:chgData name="Franziska Händschel" userId="e2149472-3187-4d00-b16a-a19eff6fc04a" providerId="ADAL" clId="{F26816CC-6057-4CDB-A21D-9E34249939EF}" dt="2023-08-11T08:34:37.992" v="16671" actId="20577"/>
          <ac:spMkLst>
            <pc:docMk/>
            <pc:sldMk cId="1638376500" sldId="296"/>
            <ac:spMk id="5" creationId="{05F012BD-9702-3207-5C9A-7A941B64D9AD}"/>
          </ac:spMkLst>
        </pc:spChg>
      </pc:sldChg>
      <pc:sldChg chg="addSp delSp modSp add mod ord">
        <pc:chgData name="Franziska Händschel" userId="e2149472-3187-4d00-b16a-a19eff6fc04a" providerId="ADAL" clId="{F26816CC-6057-4CDB-A21D-9E34249939EF}" dt="2023-08-23T10:17:57.017" v="28400"/>
        <pc:sldMkLst>
          <pc:docMk/>
          <pc:sldMk cId="419092694" sldId="297"/>
        </pc:sldMkLst>
        <pc:spChg chg="mod">
          <ac:chgData name="Franziska Händschel" userId="e2149472-3187-4d00-b16a-a19eff6fc04a" providerId="ADAL" clId="{F26816CC-6057-4CDB-A21D-9E34249939EF}" dt="2023-08-11T11:34:47.771" v="26678" actId="14100"/>
          <ac:spMkLst>
            <pc:docMk/>
            <pc:sldMk cId="419092694" sldId="297"/>
            <ac:spMk id="2" creationId="{825B43B0-899D-1DE2-5378-7E3ED628E4F3}"/>
          </ac:spMkLst>
        </pc:spChg>
        <pc:spChg chg="mod">
          <ac:chgData name="Franziska Händschel" userId="e2149472-3187-4d00-b16a-a19eff6fc04a" providerId="ADAL" clId="{F26816CC-6057-4CDB-A21D-9E34249939EF}" dt="2023-08-11T09:31:01.381" v="21471" actId="20577"/>
          <ac:spMkLst>
            <pc:docMk/>
            <pc:sldMk cId="419092694" sldId="297"/>
            <ac:spMk id="4" creationId="{AB3515B8-3C0A-CF70-C015-E4CFC4F9C475}"/>
          </ac:spMkLst>
        </pc:spChg>
        <pc:picChg chg="mod">
          <ac:chgData name="Franziska Händschel" userId="e2149472-3187-4d00-b16a-a19eff6fc04a" providerId="ADAL" clId="{F26816CC-6057-4CDB-A21D-9E34249939EF}" dt="2023-08-11T11:34:59.512" v="26681" actId="1076"/>
          <ac:picMkLst>
            <pc:docMk/>
            <pc:sldMk cId="419092694" sldId="297"/>
            <ac:picMk id="5" creationId="{B06F0507-B60B-B70E-346E-42B0936A1BE3}"/>
          </ac:picMkLst>
        </pc:picChg>
        <pc:picChg chg="del">
          <ac:chgData name="Franziska Händschel" userId="e2149472-3187-4d00-b16a-a19eff6fc04a" providerId="ADAL" clId="{F26816CC-6057-4CDB-A21D-9E34249939EF}" dt="2023-08-11T09:31:15.232" v="21472" actId="478"/>
          <ac:picMkLst>
            <pc:docMk/>
            <pc:sldMk cId="419092694" sldId="297"/>
            <ac:picMk id="6" creationId="{C5180574-40B9-8620-7CEC-F0AD04686C94}"/>
          </ac:picMkLst>
        </pc:picChg>
        <pc:picChg chg="add mod">
          <ac:chgData name="Franziska Händschel" userId="e2149472-3187-4d00-b16a-a19eff6fc04a" providerId="ADAL" clId="{F26816CC-6057-4CDB-A21D-9E34249939EF}" dt="2023-08-11T11:34:59.512" v="26681" actId="1076"/>
          <ac:picMkLst>
            <pc:docMk/>
            <pc:sldMk cId="419092694" sldId="297"/>
            <ac:picMk id="8" creationId="{3E58C698-6798-9D26-87B9-E35711ABC824}"/>
          </ac:picMkLst>
        </pc:picChg>
        <pc:picChg chg="del">
          <ac:chgData name="Franziska Händschel" userId="e2149472-3187-4d00-b16a-a19eff6fc04a" providerId="ADAL" clId="{F26816CC-6057-4CDB-A21D-9E34249939EF}" dt="2023-08-11T09:34:12.343" v="21703" actId="478"/>
          <ac:picMkLst>
            <pc:docMk/>
            <pc:sldMk cId="419092694" sldId="297"/>
            <ac:picMk id="9" creationId="{A93B46A8-BEC1-7A02-5F56-61849492EA9F}"/>
          </ac:picMkLst>
        </pc:picChg>
        <pc:picChg chg="add mod">
          <ac:chgData name="Franziska Händschel" userId="e2149472-3187-4d00-b16a-a19eff6fc04a" providerId="ADAL" clId="{F26816CC-6057-4CDB-A21D-9E34249939EF}" dt="2023-08-11T11:34:59.512" v="26681" actId="1076"/>
          <ac:picMkLst>
            <pc:docMk/>
            <pc:sldMk cId="419092694" sldId="297"/>
            <ac:picMk id="10" creationId="{DBEEEF26-4411-0B46-D400-79151482CA60}"/>
          </ac:picMkLst>
        </pc:picChg>
        <pc:picChg chg="del">
          <ac:chgData name="Franziska Händschel" userId="e2149472-3187-4d00-b16a-a19eff6fc04a" providerId="ADAL" clId="{F26816CC-6057-4CDB-A21D-9E34249939EF}" dt="2023-08-11T09:31:15.232" v="21472" actId="478"/>
          <ac:picMkLst>
            <pc:docMk/>
            <pc:sldMk cId="419092694" sldId="297"/>
            <ac:picMk id="11" creationId="{CFC6DE6D-CF18-9DD0-6649-3BE70DA9FAF1}"/>
          </ac:picMkLst>
        </pc:picChg>
      </pc:sldChg>
      <pc:sldChg chg="addSp delSp modSp add mod ord">
        <pc:chgData name="Franziska Händschel" userId="e2149472-3187-4d00-b16a-a19eff6fc04a" providerId="ADAL" clId="{F26816CC-6057-4CDB-A21D-9E34249939EF}" dt="2023-08-11T13:22:04.080" v="28377" actId="20577"/>
        <pc:sldMkLst>
          <pc:docMk/>
          <pc:sldMk cId="1945009487" sldId="298"/>
        </pc:sldMkLst>
        <pc:spChg chg="add del mod">
          <ac:chgData name="Franziska Händschel" userId="e2149472-3187-4d00-b16a-a19eff6fc04a" providerId="ADAL" clId="{F26816CC-6057-4CDB-A21D-9E34249939EF}" dt="2023-08-11T12:59:49.468" v="28357"/>
          <ac:spMkLst>
            <pc:docMk/>
            <pc:sldMk cId="1945009487" sldId="298"/>
            <ac:spMk id="3" creationId="{5A7EBC27-7F36-10CE-B0D2-72886635FAB5}"/>
          </ac:spMkLst>
        </pc:spChg>
        <pc:spChg chg="add del mod">
          <ac:chgData name="Franziska Händschel" userId="e2149472-3187-4d00-b16a-a19eff6fc04a" providerId="ADAL" clId="{F26816CC-6057-4CDB-A21D-9E34249939EF}" dt="2023-08-11T12:58:05.200" v="28299"/>
          <ac:spMkLst>
            <pc:docMk/>
            <pc:sldMk cId="1945009487" sldId="298"/>
            <ac:spMk id="3" creationId="{B4CFA062-B38C-28C3-8A2D-249386365681}"/>
          </ac:spMkLst>
        </pc:spChg>
        <pc:spChg chg="mod">
          <ac:chgData name="Franziska Händschel" userId="e2149472-3187-4d00-b16a-a19eff6fc04a" providerId="ADAL" clId="{F26816CC-6057-4CDB-A21D-9E34249939EF}" dt="2023-08-11T13:22:04.080" v="28377" actId="20577"/>
          <ac:spMkLst>
            <pc:docMk/>
            <pc:sldMk cId="1945009487" sldId="298"/>
            <ac:spMk id="4" creationId="{A107FF52-19EF-9877-90D5-E3705EE4558A}"/>
          </ac:spMkLst>
        </pc:spChg>
        <pc:spChg chg="mod">
          <ac:chgData name="Franziska Händschel" userId="e2149472-3187-4d00-b16a-a19eff6fc04a" providerId="ADAL" clId="{F26816CC-6057-4CDB-A21D-9E34249939EF}" dt="2023-08-11T09:43:09.969" v="22666" actId="20577"/>
          <ac:spMkLst>
            <pc:docMk/>
            <pc:sldMk cId="1945009487" sldId="298"/>
            <ac:spMk id="5" creationId="{05F012BD-9702-3207-5C9A-7A941B64D9AD}"/>
          </ac:spMkLst>
        </pc:spChg>
        <pc:picChg chg="add mod">
          <ac:chgData name="Franziska Händschel" userId="e2149472-3187-4d00-b16a-a19eff6fc04a" providerId="ADAL" clId="{F26816CC-6057-4CDB-A21D-9E34249939EF}" dt="2023-08-11T12:56:48.184" v="28269"/>
          <ac:picMkLst>
            <pc:docMk/>
            <pc:sldMk cId="1945009487" sldId="298"/>
            <ac:picMk id="2" creationId="{F7A50C83-8431-6D34-C04D-98FFA67EF391}"/>
          </ac:picMkLst>
        </pc:picChg>
        <pc:picChg chg="del">
          <ac:chgData name="Franziska Händschel" userId="e2149472-3187-4d00-b16a-a19eff6fc04a" providerId="ADAL" clId="{F26816CC-6057-4CDB-A21D-9E34249939EF}" dt="2023-08-11T12:56:47.863" v="28268" actId="478"/>
          <ac:picMkLst>
            <pc:docMk/>
            <pc:sldMk cId="1945009487" sldId="298"/>
            <ac:picMk id="6" creationId="{055AFA69-F7CB-A69E-AA83-FF4545080457}"/>
          </ac:picMkLst>
        </pc:picChg>
      </pc:sldChg>
      <pc:sldChg chg="addSp delSp modSp add mod ord">
        <pc:chgData name="Franziska Händschel" userId="e2149472-3187-4d00-b16a-a19eff6fc04a" providerId="ADAL" clId="{F26816CC-6057-4CDB-A21D-9E34249939EF}" dt="2023-08-11T11:42:32.353" v="27186"/>
        <pc:sldMkLst>
          <pc:docMk/>
          <pc:sldMk cId="417092143" sldId="299"/>
        </pc:sldMkLst>
        <pc:spChg chg="mod">
          <ac:chgData name="Franziska Händschel" userId="e2149472-3187-4d00-b16a-a19eff6fc04a" providerId="ADAL" clId="{F26816CC-6057-4CDB-A21D-9E34249939EF}" dt="2023-08-11T11:19:11.999" v="26602" actId="14100"/>
          <ac:spMkLst>
            <pc:docMk/>
            <pc:sldMk cId="417092143" sldId="299"/>
            <ac:spMk id="2" creationId="{825B43B0-899D-1DE2-5378-7E3ED628E4F3}"/>
          </ac:spMkLst>
        </pc:spChg>
        <pc:spChg chg="add mod">
          <ac:chgData name="Franziska Händschel" userId="e2149472-3187-4d00-b16a-a19eff6fc04a" providerId="ADAL" clId="{F26816CC-6057-4CDB-A21D-9E34249939EF}" dt="2023-08-11T11:14:45.815" v="26240" actId="20577"/>
          <ac:spMkLst>
            <pc:docMk/>
            <pc:sldMk cId="417092143" sldId="299"/>
            <ac:spMk id="4" creationId="{19631F53-7AD4-FF8D-4FF8-36108E35B427}"/>
          </ac:spMkLst>
        </pc:spChg>
        <pc:spChg chg="add del">
          <ac:chgData name="Franziska Händschel" userId="e2149472-3187-4d00-b16a-a19eff6fc04a" providerId="ADAL" clId="{F26816CC-6057-4CDB-A21D-9E34249939EF}" dt="2023-08-11T11:15:17.623" v="26241" actId="478"/>
          <ac:spMkLst>
            <pc:docMk/>
            <pc:sldMk cId="417092143" sldId="299"/>
            <ac:spMk id="7" creationId="{0FE04CEC-1630-DC00-10BD-1D829600BA5D}"/>
          </ac:spMkLst>
        </pc:spChg>
        <pc:picChg chg="mod ord">
          <ac:chgData name="Franziska Händschel" userId="e2149472-3187-4d00-b16a-a19eff6fc04a" providerId="ADAL" clId="{F26816CC-6057-4CDB-A21D-9E34249939EF}" dt="2023-08-11T11:19:20.845" v="26626" actId="1076"/>
          <ac:picMkLst>
            <pc:docMk/>
            <pc:sldMk cId="417092143" sldId="299"/>
            <ac:picMk id="5" creationId="{B06F0507-B60B-B70E-346E-42B0936A1BE3}"/>
          </ac:picMkLst>
        </pc:picChg>
        <pc:picChg chg="del">
          <ac:chgData name="Franziska Händschel" userId="e2149472-3187-4d00-b16a-a19eff6fc04a" providerId="ADAL" clId="{F26816CC-6057-4CDB-A21D-9E34249939EF}" dt="2023-08-11T11:17:33.278" v="26372" actId="478"/>
          <ac:picMkLst>
            <pc:docMk/>
            <pc:sldMk cId="417092143" sldId="299"/>
            <ac:picMk id="6" creationId="{C7C995E9-6A7C-F33C-8A5D-938DB54F0B17}"/>
          </ac:picMkLst>
        </pc:picChg>
        <pc:picChg chg="del">
          <ac:chgData name="Franziska Händschel" userId="e2149472-3187-4d00-b16a-a19eff6fc04a" providerId="ADAL" clId="{F26816CC-6057-4CDB-A21D-9E34249939EF}" dt="2023-08-11T11:17:34.720" v="26373" actId="478"/>
          <ac:picMkLst>
            <pc:docMk/>
            <pc:sldMk cId="417092143" sldId="299"/>
            <ac:picMk id="8" creationId="{A09C4033-FCFF-5072-EE74-4B673921538C}"/>
          </ac:picMkLst>
        </pc:picChg>
        <pc:picChg chg="add mod">
          <ac:chgData name="Franziska Händschel" userId="e2149472-3187-4d00-b16a-a19eff6fc04a" providerId="ADAL" clId="{F26816CC-6057-4CDB-A21D-9E34249939EF}" dt="2023-08-11T11:19:16.381" v="26624" actId="1036"/>
          <ac:picMkLst>
            <pc:docMk/>
            <pc:sldMk cId="417092143" sldId="299"/>
            <ac:picMk id="10" creationId="{73181C81-14D3-84C4-0CA3-ED442EE69628}"/>
          </ac:picMkLst>
        </pc:picChg>
        <pc:picChg chg="add mod">
          <ac:chgData name="Franziska Händschel" userId="e2149472-3187-4d00-b16a-a19eff6fc04a" providerId="ADAL" clId="{F26816CC-6057-4CDB-A21D-9E34249939EF}" dt="2023-08-11T11:19:16.381" v="26624" actId="1036"/>
          <ac:picMkLst>
            <pc:docMk/>
            <pc:sldMk cId="417092143" sldId="299"/>
            <ac:picMk id="12" creationId="{B2214D98-D8AC-50A4-D3ED-BE5E4D775EDB}"/>
          </ac:picMkLst>
        </pc:picChg>
      </pc:sldChg>
      <pc:sldMasterChg chg="modSp mod delSldLayout modSldLayout">
        <pc:chgData name="Franziska Händschel" userId="e2149472-3187-4d00-b16a-a19eff6fc04a" providerId="ADAL" clId="{F26816CC-6057-4CDB-A21D-9E34249939EF}" dt="2023-08-24T11:43:03.557" v="28435"/>
        <pc:sldMasterMkLst>
          <pc:docMk/>
          <pc:sldMasterMk cId="2011684619" sldId="2147483663"/>
        </pc:sldMasterMkLst>
        <pc:spChg chg="mod">
          <ac:chgData name="Franziska Händschel" userId="e2149472-3187-4d00-b16a-a19eff6fc04a" providerId="ADAL" clId="{F26816CC-6057-4CDB-A21D-9E34249939EF}" dt="2023-08-23T13:33:57.084" v="28430" actId="20577"/>
          <ac:spMkLst>
            <pc:docMk/>
            <pc:sldMasterMk cId="2011684619" sldId="2147483663"/>
            <ac:spMk id="6" creationId="{14ADB5B6-9E89-319A-667D-6607C3CA9D5C}"/>
          </ac:spMkLst>
        </pc:spChg>
        <pc:sldLayoutChg chg="del">
          <pc:chgData name="Franziska Händschel" userId="e2149472-3187-4d00-b16a-a19eff6fc04a" providerId="ADAL" clId="{F26816CC-6057-4CDB-A21D-9E34249939EF}" dt="2023-08-11T12:08:33.257" v="27796" actId="2696"/>
          <pc:sldLayoutMkLst>
            <pc:docMk/>
            <pc:sldMasterMk cId="2011684619" sldId="2147483663"/>
            <pc:sldLayoutMk cId="750380063" sldId="2147483673"/>
          </pc:sldLayoutMkLst>
        </pc:sldLayoutChg>
        <pc:sldLayoutChg chg="modSp mod">
          <pc:chgData name="Franziska Händschel" userId="e2149472-3187-4d00-b16a-a19eff6fc04a" providerId="ADAL" clId="{F26816CC-6057-4CDB-A21D-9E34249939EF}" dt="2023-08-24T11:43:03.557" v="28435"/>
          <pc:sldLayoutMkLst>
            <pc:docMk/>
            <pc:sldMasterMk cId="2011684619" sldId="2147483663"/>
            <pc:sldLayoutMk cId="1572197645" sldId="2147483688"/>
          </pc:sldLayoutMkLst>
          <pc:spChg chg="mod">
            <ac:chgData name="Franziska Händschel" userId="e2149472-3187-4d00-b16a-a19eff6fc04a" providerId="ADAL" clId="{F26816CC-6057-4CDB-A21D-9E34249939EF}" dt="2023-08-24T11:43:03.557" v="28435"/>
            <ac:spMkLst>
              <pc:docMk/>
              <pc:sldMasterMk cId="2011684619" sldId="2147483663"/>
              <pc:sldLayoutMk cId="1572197645" sldId="2147483688"/>
              <ac:spMk id="7" creationId="{75738C79-8816-44A1-1CC1-6ABBE2E3E8E1}"/>
            </ac:spMkLst>
          </pc:spChg>
        </pc:sldLayoutChg>
      </pc:sldMasterChg>
    </pc:docChg>
  </pc:docChgLst>
  <pc:docChgLst>
    <pc:chgData name="Franziska Händschel" userId="e2149472-3187-4d00-b16a-a19eff6fc04a" providerId="ADAL" clId="{2C5393B6-F5AC-442A-BCEB-C57D03C7C972}"/>
    <pc:docChg chg="undo custSel modSld modMainMaster">
      <pc:chgData name="Franziska Händschel" userId="e2149472-3187-4d00-b16a-a19eff6fc04a" providerId="ADAL" clId="{2C5393B6-F5AC-442A-BCEB-C57D03C7C972}" dt="2024-02-16T14:41:43.240" v="45" actId="6014"/>
      <pc:docMkLst>
        <pc:docMk/>
      </pc:docMkLst>
      <pc:sldChg chg="modSp mod">
        <pc:chgData name="Franziska Händschel" userId="e2149472-3187-4d00-b16a-a19eff6fc04a" providerId="ADAL" clId="{2C5393B6-F5AC-442A-BCEB-C57D03C7C972}" dt="2024-02-16T14:15:14.146" v="43"/>
        <pc:sldMkLst>
          <pc:docMk/>
          <pc:sldMk cId="812554590" sldId="292"/>
        </pc:sldMkLst>
        <pc:spChg chg="mod">
          <ac:chgData name="Franziska Händschel" userId="e2149472-3187-4d00-b16a-a19eff6fc04a" providerId="ADAL" clId="{2C5393B6-F5AC-442A-BCEB-C57D03C7C972}" dt="2024-02-16T14:15:14.146" v="43"/>
          <ac:spMkLst>
            <pc:docMk/>
            <pc:sldMk cId="812554590" sldId="292"/>
            <ac:spMk id="4" creationId="{A107FF52-19EF-9877-90D5-E3705EE4558A}"/>
          </ac:spMkLst>
        </pc:spChg>
      </pc:sldChg>
      <pc:sldChg chg="modSp mod">
        <pc:chgData name="Franziska Händschel" userId="e2149472-3187-4d00-b16a-a19eff6fc04a" providerId="ADAL" clId="{2C5393B6-F5AC-442A-BCEB-C57D03C7C972}" dt="2024-02-16T14:13:12.131" v="25" actId="6549"/>
        <pc:sldMkLst>
          <pc:docMk/>
          <pc:sldMk cId="1945009487" sldId="298"/>
        </pc:sldMkLst>
        <pc:spChg chg="mod">
          <ac:chgData name="Franziska Händschel" userId="e2149472-3187-4d00-b16a-a19eff6fc04a" providerId="ADAL" clId="{2C5393B6-F5AC-442A-BCEB-C57D03C7C972}" dt="2024-02-16T14:13:12.131" v="25" actId="6549"/>
          <ac:spMkLst>
            <pc:docMk/>
            <pc:sldMk cId="1945009487" sldId="298"/>
            <ac:spMk id="4" creationId="{A107FF52-19EF-9877-90D5-E3705EE4558A}"/>
          </ac:spMkLst>
        </pc:spChg>
      </pc:sldChg>
      <pc:sldChg chg="modSp mod">
        <pc:chgData name="Franziska Händschel" userId="e2149472-3187-4d00-b16a-a19eff6fc04a" providerId="ADAL" clId="{2C5393B6-F5AC-442A-BCEB-C57D03C7C972}" dt="2024-02-16T14:14:01.225" v="38" actId="6549"/>
        <pc:sldMkLst>
          <pc:docMk/>
          <pc:sldMk cId="417092143" sldId="299"/>
        </pc:sldMkLst>
        <pc:spChg chg="mod">
          <ac:chgData name="Franziska Händschel" userId="e2149472-3187-4d00-b16a-a19eff6fc04a" providerId="ADAL" clId="{2C5393B6-F5AC-442A-BCEB-C57D03C7C972}" dt="2024-02-16T14:14:01.225" v="38" actId="6549"/>
          <ac:spMkLst>
            <pc:docMk/>
            <pc:sldMk cId="417092143" sldId="299"/>
            <ac:spMk id="4" creationId="{19631F53-7AD4-FF8D-4FF8-36108E35B427}"/>
          </ac:spMkLst>
        </pc:spChg>
      </pc:sldChg>
      <pc:sldMasterChg chg="addSp delSp modSp mod delSldLayout modSldLayout">
        <pc:chgData name="Franziska Händschel" userId="e2149472-3187-4d00-b16a-a19eff6fc04a" providerId="ADAL" clId="{2C5393B6-F5AC-442A-BCEB-C57D03C7C972}" dt="2024-02-16T14:41:43.240" v="45" actId="6014"/>
        <pc:sldMasterMkLst>
          <pc:docMk/>
          <pc:sldMasterMk cId="438044408" sldId="2147483689"/>
        </pc:sldMasterMkLst>
        <pc:spChg chg="del">
          <ac:chgData name="Franziska Händschel" userId="e2149472-3187-4d00-b16a-a19eff6fc04a" providerId="ADAL" clId="{2C5393B6-F5AC-442A-BCEB-C57D03C7C972}" dt="2024-02-16T14:10:36.565" v="11" actId="478"/>
          <ac:spMkLst>
            <pc:docMk/>
            <pc:sldMasterMk cId="438044408" sldId="2147483689"/>
            <ac:spMk id="2" creationId="{00000000-0000-0000-0000-000000000000}"/>
          </ac:spMkLst>
        </pc:spChg>
        <pc:spChg chg="del">
          <ac:chgData name="Franziska Händschel" userId="e2149472-3187-4d00-b16a-a19eff6fc04a" providerId="ADAL" clId="{2C5393B6-F5AC-442A-BCEB-C57D03C7C972}" dt="2024-02-16T14:10:36.565" v="11" actId="478"/>
          <ac:spMkLst>
            <pc:docMk/>
            <pc:sldMasterMk cId="438044408" sldId="2147483689"/>
            <ac:spMk id="3" creationId="{00000000-0000-0000-0000-000000000000}"/>
          </ac:spMkLst>
        </pc:spChg>
        <pc:spChg chg="del">
          <ac:chgData name="Franziska Händschel" userId="e2149472-3187-4d00-b16a-a19eff6fc04a" providerId="ADAL" clId="{2C5393B6-F5AC-442A-BCEB-C57D03C7C972}" dt="2024-02-16T14:10:36.565" v="11" actId="478"/>
          <ac:spMkLst>
            <pc:docMk/>
            <pc:sldMasterMk cId="438044408" sldId="2147483689"/>
            <ac:spMk id="4" creationId="{00000000-0000-0000-0000-000000000000}"/>
          </ac:spMkLst>
        </pc:spChg>
        <pc:spChg chg="del">
          <ac:chgData name="Franziska Händschel" userId="e2149472-3187-4d00-b16a-a19eff6fc04a" providerId="ADAL" clId="{2C5393B6-F5AC-442A-BCEB-C57D03C7C972}" dt="2024-02-16T14:10:36.565" v="11" actId="478"/>
          <ac:spMkLst>
            <pc:docMk/>
            <pc:sldMasterMk cId="438044408" sldId="2147483689"/>
            <ac:spMk id="5" creationId="{00000000-0000-0000-0000-000000000000}"/>
          </ac:spMkLst>
        </pc:spChg>
        <pc:spChg chg="del">
          <ac:chgData name="Franziska Händschel" userId="e2149472-3187-4d00-b16a-a19eff6fc04a" providerId="ADAL" clId="{2C5393B6-F5AC-442A-BCEB-C57D03C7C972}" dt="2024-02-16T14:10:36.565" v="11" actId="478"/>
          <ac:spMkLst>
            <pc:docMk/>
            <pc:sldMasterMk cId="438044408" sldId="2147483689"/>
            <ac:spMk id="6" creationId="{00000000-0000-0000-0000-000000000000}"/>
          </ac:spMkLst>
        </pc:spChg>
        <pc:spChg chg="del">
          <ac:chgData name="Franziska Händschel" userId="e2149472-3187-4d00-b16a-a19eff6fc04a" providerId="ADAL" clId="{2C5393B6-F5AC-442A-BCEB-C57D03C7C972}" dt="2024-02-16T14:10:36.565" v="11" actId="478"/>
          <ac:spMkLst>
            <pc:docMk/>
            <pc:sldMasterMk cId="438044408" sldId="2147483689"/>
            <ac:spMk id="11" creationId="{4F0FA9EF-84A1-4A92-C414-67ED485B6F81}"/>
          </ac:spMkLst>
        </pc:spChg>
        <pc:spChg chg="add mod">
          <ac:chgData name="Franziska Händschel" userId="e2149472-3187-4d00-b16a-a19eff6fc04a" providerId="ADAL" clId="{2C5393B6-F5AC-442A-BCEB-C57D03C7C972}" dt="2024-02-16T14:10:40.398" v="14" actId="20577"/>
          <ac:spMkLst>
            <pc:docMk/>
            <pc:sldMasterMk cId="438044408" sldId="2147483689"/>
            <ac:spMk id="12" creationId="{3EDB0FCB-4EEA-53FB-C93E-EED903DC15F9}"/>
          </ac:spMkLst>
        </pc:spChg>
        <pc:spChg chg="mod">
          <ac:chgData name="Franziska Händschel" userId="e2149472-3187-4d00-b16a-a19eff6fc04a" providerId="ADAL" clId="{2C5393B6-F5AC-442A-BCEB-C57D03C7C972}" dt="2024-02-16T14:10:37.411" v="12"/>
          <ac:spMkLst>
            <pc:docMk/>
            <pc:sldMasterMk cId="438044408" sldId="2147483689"/>
            <ac:spMk id="15" creationId="{04608494-8D95-2ED9-5657-67D67CAF40BA}"/>
          </ac:spMkLst>
        </pc:spChg>
        <pc:grpChg chg="del">
          <ac:chgData name="Franziska Händschel" userId="e2149472-3187-4d00-b16a-a19eff6fc04a" providerId="ADAL" clId="{2C5393B6-F5AC-442A-BCEB-C57D03C7C972}" dt="2024-02-16T14:10:36.565" v="11" actId="478"/>
          <ac:grpSpMkLst>
            <pc:docMk/>
            <pc:sldMasterMk cId="438044408" sldId="2147483689"/>
            <ac:grpSpMk id="7" creationId="{A576A45F-0431-B75A-18AA-292C8CF4C445}"/>
          </ac:grpSpMkLst>
        </pc:grpChg>
        <pc:grpChg chg="add mod">
          <ac:chgData name="Franziska Händschel" userId="e2149472-3187-4d00-b16a-a19eff6fc04a" providerId="ADAL" clId="{2C5393B6-F5AC-442A-BCEB-C57D03C7C972}" dt="2024-02-16T14:10:37.411" v="12"/>
          <ac:grpSpMkLst>
            <pc:docMk/>
            <pc:sldMasterMk cId="438044408" sldId="2147483689"/>
            <ac:grpSpMk id="13" creationId="{FF78503E-C376-12DE-8C29-4DC4D06FE6A7}"/>
          </ac:grpSpMkLst>
        </pc:grpChg>
        <pc:picChg chg="mod">
          <ac:chgData name="Franziska Händschel" userId="e2149472-3187-4d00-b16a-a19eff6fc04a" providerId="ADAL" clId="{2C5393B6-F5AC-442A-BCEB-C57D03C7C972}" dt="2024-02-16T14:10:37.411" v="12"/>
          <ac:picMkLst>
            <pc:docMk/>
            <pc:sldMasterMk cId="438044408" sldId="2147483689"/>
            <ac:picMk id="14" creationId="{8E9A644E-459D-99FC-6B57-F3D4F0ACD57B}"/>
          </ac:picMkLst>
        </pc:picChg>
        <pc:sldLayoutChg chg="del">
          <pc:chgData name="Franziska Händschel" userId="e2149472-3187-4d00-b16a-a19eff6fc04a" providerId="ADAL" clId="{2C5393B6-F5AC-442A-BCEB-C57D03C7C972}" dt="2024-02-16T14:10:31.992" v="1" actId="2696"/>
          <pc:sldLayoutMkLst>
            <pc:docMk/>
            <pc:sldMasterMk cId="438044408" sldId="2147483689"/>
            <pc:sldLayoutMk cId="2908267685" sldId="2147483690"/>
          </pc:sldLayoutMkLst>
        </pc:sldLayoutChg>
        <pc:sldLayoutChg chg="del">
          <pc:chgData name="Franziska Händschel" userId="e2149472-3187-4d00-b16a-a19eff6fc04a" providerId="ADAL" clId="{2C5393B6-F5AC-442A-BCEB-C57D03C7C972}" dt="2024-02-16T14:10:31.992" v="2" actId="2696"/>
          <pc:sldLayoutMkLst>
            <pc:docMk/>
            <pc:sldMasterMk cId="438044408" sldId="2147483689"/>
            <pc:sldLayoutMk cId="3191292231" sldId="2147483691"/>
          </pc:sldLayoutMkLst>
        </pc:sldLayoutChg>
        <pc:sldLayoutChg chg="del">
          <pc:chgData name="Franziska Händschel" userId="e2149472-3187-4d00-b16a-a19eff6fc04a" providerId="ADAL" clId="{2C5393B6-F5AC-442A-BCEB-C57D03C7C972}" dt="2024-02-16T14:10:31.992" v="3" actId="2696"/>
          <pc:sldLayoutMkLst>
            <pc:docMk/>
            <pc:sldMasterMk cId="438044408" sldId="2147483689"/>
            <pc:sldLayoutMk cId="2233092800" sldId="2147483692"/>
          </pc:sldLayoutMkLst>
        </pc:sldLayoutChg>
        <pc:sldLayoutChg chg="del">
          <pc:chgData name="Franziska Händschel" userId="e2149472-3187-4d00-b16a-a19eff6fc04a" providerId="ADAL" clId="{2C5393B6-F5AC-442A-BCEB-C57D03C7C972}" dt="2024-02-16T14:10:31.992" v="4" actId="2696"/>
          <pc:sldLayoutMkLst>
            <pc:docMk/>
            <pc:sldMasterMk cId="438044408" sldId="2147483689"/>
            <pc:sldLayoutMk cId="1045808540" sldId="2147483693"/>
          </pc:sldLayoutMkLst>
        </pc:sldLayoutChg>
        <pc:sldLayoutChg chg="del">
          <pc:chgData name="Franziska Händschel" userId="e2149472-3187-4d00-b16a-a19eff6fc04a" providerId="ADAL" clId="{2C5393B6-F5AC-442A-BCEB-C57D03C7C972}" dt="2024-02-16T14:10:31.992" v="5" actId="2696"/>
          <pc:sldLayoutMkLst>
            <pc:docMk/>
            <pc:sldMasterMk cId="438044408" sldId="2147483689"/>
            <pc:sldLayoutMk cId="1451084339" sldId="2147483694"/>
          </pc:sldLayoutMkLst>
        </pc:sldLayoutChg>
        <pc:sldLayoutChg chg="del">
          <pc:chgData name="Franziska Händschel" userId="e2149472-3187-4d00-b16a-a19eff6fc04a" providerId="ADAL" clId="{2C5393B6-F5AC-442A-BCEB-C57D03C7C972}" dt="2024-02-16T14:10:31.992" v="6" actId="2696"/>
          <pc:sldLayoutMkLst>
            <pc:docMk/>
            <pc:sldMasterMk cId="438044408" sldId="2147483689"/>
            <pc:sldLayoutMk cId="2992007983" sldId="2147483695"/>
          </pc:sldLayoutMkLst>
        </pc:sldLayoutChg>
        <pc:sldLayoutChg chg="del">
          <pc:chgData name="Franziska Händschel" userId="e2149472-3187-4d00-b16a-a19eff6fc04a" providerId="ADAL" clId="{2C5393B6-F5AC-442A-BCEB-C57D03C7C972}" dt="2024-02-16T14:10:32.007" v="7" actId="2696"/>
          <pc:sldLayoutMkLst>
            <pc:docMk/>
            <pc:sldMasterMk cId="438044408" sldId="2147483689"/>
            <pc:sldLayoutMk cId="279834181" sldId="2147483696"/>
          </pc:sldLayoutMkLst>
        </pc:sldLayoutChg>
        <pc:sldLayoutChg chg="del">
          <pc:chgData name="Franziska Händschel" userId="e2149472-3187-4d00-b16a-a19eff6fc04a" providerId="ADAL" clId="{2C5393B6-F5AC-442A-BCEB-C57D03C7C972}" dt="2024-02-16T14:10:32.007" v="8" actId="2696"/>
          <pc:sldLayoutMkLst>
            <pc:docMk/>
            <pc:sldMasterMk cId="438044408" sldId="2147483689"/>
            <pc:sldLayoutMk cId="3439231212" sldId="2147483697"/>
          </pc:sldLayoutMkLst>
        </pc:sldLayoutChg>
        <pc:sldLayoutChg chg="del">
          <pc:chgData name="Franziska Händschel" userId="e2149472-3187-4d00-b16a-a19eff6fc04a" providerId="ADAL" clId="{2C5393B6-F5AC-442A-BCEB-C57D03C7C972}" dt="2024-02-16T14:10:32.007" v="9" actId="2696"/>
          <pc:sldLayoutMkLst>
            <pc:docMk/>
            <pc:sldMasterMk cId="438044408" sldId="2147483689"/>
            <pc:sldLayoutMk cId="2081649972" sldId="2147483698"/>
          </pc:sldLayoutMkLst>
        </pc:sldLayoutChg>
        <pc:sldLayoutChg chg="del">
          <pc:chgData name="Franziska Händschel" userId="e2149472-3187-4d00-b16a-a19eff6fc04a" providerId="ADAL" clId="{2C5393B6-F5AC-442A-BCEB-C57D03C7C972}" dt="2024-02-16T14:10:32.007" v="10" actId="2696"/>
          <pc:sldLayoutMkLst>
            <pc:docMk/>
            <pc:sldMasterMk cId="438044408" sldId="2147483689"/>
            <pc:sldLayoutMk cId="604031102" sldId="2147483699"/>
          </pc:sldLayoutMkLst>
        </pc:sldLayoutChg>
        <pc:sldLayoutChg chg="del">
          <pc:chgData name="Franziska Händschel" userId="e2149472-3187-4d00-b16a-a19eff6fc04a" providerId="ADAL" clId="{2C5393B6-F5AC-442A-BCEB-C57D03C7C972}" dt="2024-02-16T14:10:31.976" v="0" actId="2696"/>
          <pc:sldLayoutMkLst>
            <pc:docMk/>
            <pc:sldMasterMk cId="438044408" sldId="2147483689"/>
            <pc:sldLayoutMk cId="3301814623" sldId="2147483700"/>
          </pc:sldLayoutMkLst>
        </pc:sldLayoutChg>
        <pc:sldLayoutChg chg="modSp mod">
          <pc:chgData name="Franziska Händschel" userId="e2149472-3187-4d00-b16a-a19eff6fc04a" providerId="ADAL" clId="{2C5393B6-F5AC-442A-BCEB-C57D03C7C972}" dt="2024-02-16T14:41:34.053" v="44" actId="6014"/>
          <pc:sldLayoutMkLst>
            <pc:docMk/>
            <pc:sldMasterMk cId="438044408" sldId="2147483689"/>
            <pc:sldLayoutMk cId="2105976654" sldId="2147483701"/>
          </pc:sldLayoutMkLst>
          <pc:spChg chg="mod">
            <ac:chgData name="Franziska Händschel" userId="e2149472-3187-4d00-b16a-a19eff6fc04a" providerId="ADAL" clId="{2C5393B6-F5AC-442A-BCEB-C57D03C7C972}" dt="2024-02-16T14:10:54.926" v="21" actId="20577"/>
            <ac:spMkLst>
              <pc:docMk/>
              <pc:sldMasterMk cId="438044408" sldId="2147483689"/>
              <pc:sldLayoutMk cId="2105976654" sldId="2147483701"/>
              <ac:spMk id="7" creationId="{75738C79-8816-44A1-1CC1-6ABBE2E3E8E1}"/>
            </ac:spMkLst>
          </pc:spChg>
        </pc:sldLayoutChg>
        <pc:sldLayoutChg chg="mod">
          <pc:chgData name="Franziska Händschel" userId="e2149472-3187-4d00-b16a-a19eff6fc04a" providerId="ADAL" clId="{2C5393B6-F5AC-442A-BCEB-C57D03C7C972}" dt="2024-02-16T14:41:43.240" v="45" actId="6014"/>
          <pc:sldLayoutMkLst>
            <pc:docMk/>
            <pc:sldMasterMk cId="438044408" sldId="2147483689"/>
            <pc:sldLayoutMk cId="1237045799" sldId="214748370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8562BC-FED0-4D47-8CF0-AF702258E8D4}" type="datetimeFigureOut">
              <a:rPr lang="de-DE" smtClean="0"/>
              <a:t>16.02.2024</a:t>
            </a:fld>
            <a:endParaRPr lang="de-DE"/>
          </a:p>
        </p:txBody>
      </p:sp>
      <p:sp>
        <p:nvSpPr>
          <p:cNvPr id="4" name="Folienbildplatzhalt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49DD0C-C725-4054-8DF9-9761FCFBCE50}" type="slidenum">
              <a:rPr lang="de-DE" smtClean="0"/>
              <a:t>‹Nr.›</a:t>
            </a:fld>
            <a:endParaRPr lang="de-DE"/>
          </a:p>
        </p:txBody>
      </p:sp>
    </p:spTree>
    <p:extLst>
      <p:ext uri="{BB962C8B-B14F-4D97-AF65-F5344CB8AC3E}">
        <p14:creationId xmlns:p14="http://schemas.microsoft.com/office/powerpoint/2010/main" val="3533476042"/>
      </p:ext>
    </p:extLst>
  </p:cSld>
  <p:clrMap bg1="lt1" tx1="dk1" bg2="lt2" tx2="dk2" accent1="accent1" accent2="accent2" accent3="accent3" accent4="accent4" accent5="accent5" accent6="accent6" hlink="hlink" folHlink="folHlink"/>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AS-2.2 Titel">
    <p:spTree>
      <p:nvGrpSpPr>
        <p:cNvPr id="1" name=""/>
        <p:cNvGrpSpPr/>
        <p:nvPr/>
      </p:nvGrpSpPr>
      <p:grpSpPr>
        <a:xfrm>
          <a:off x="0" y="0"/>
          <a:ext cx="0" cy="0"/>
          <a:chOff x="0" y="0"/>
          <a:chExt cx="0" cy="0"/>
        </a:xfrm>
      </p:grpSpPr>
      <p:sp>
        <p:nvSpPr>
          <p:cNvPr id="11" name="Textfeld 10">
            <a:extLst>
              <a:ext uri="{FF2B5EF4-FFF2-40B4-BE49-F238E27FC236}">
                <a16:creationId xmlns:a16="http://schemas.microsoft.com/office/drawing/2014/main" id="{D63A0D8E-3F3E-47D8-1690-EE5F5C6F6109}"/>
              </a:ext>
            </a:extLst>
          </p:cNvPr>
          <p:cNvSpPr txBox="1"/>
          <p:nvPr userDrawn="1"/>
        </p:nvSpPr>
        <p:spPr>
          <a:xfrm rot="21041047">
            <a:off x="849985" y="1417158"/>
            <a:ext cx="6346256" cy="690189"/>
          </a:xfrm>
          <a:prstGeom prst="rect">
            <a:avLst/>
          </a:prstGeom>
          <a:solidFill>
            <a:schemeClr val="accent6"/>
          </a:solidFill>
        </p:spPr>
        <p:txBody>
          <a:bodyPr wrap="square" lIns="116567" rIns="116567"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DE" sz="3885" b="1" dirty="0">
                <a:solidFill>
                  <a:srgbClr val="FFFFFF"/>
                </a:solidFill>
                <a:latin typeface="Helvetica" panose="020B0604020202020204" pitchFamily="34" charset="0"/>
                <a:cs typeface="Helvetica" panose="020B0604020202020204" pitchFamily="34" charset="0"/>
              </a:rPr>
              <a:t>Studium finanzieren</a:t>
            </a:r>
          </a:p>
        </p:txBody>
      </p:sp>
      <p:pic>
        <p:nvPicPr>
          <p:cNvPr id="5" name="Grafik 4" descr="Ein Bild, das Screenshot, Cartoon, Design, Darstellung enthält.&#10;&#10;Automatisch generierte Beschreibung">
            <a:extLst>
              <a:ext uri="{FF2B5EF4-FFF2-40B4-BE49-F238E27FC236}">
                <a16:creationId xmlns:a16="http://schemas.microsoft.com/office/drawing/2014/main" id="{946DDE17-1543-533A-2B6B-1E112C39F4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0988" y="2289464"/>
            <a:ext cx="2302901" cy="810399"/>
          </a:xfrm>
          <a:prstGeom prst="rect">
            <a:avLst/>
          </a:prstGeom>
        </p:spPr>
      </p:pic>
      <p:sp>
        <p:nvSpPr>
          <p:cNvPr id="7" name="Textfeld 6">
            <a:extLst>
              <a:ext uri="{FF2B5EF4-FFF2-40B4-BE49-F238E27FC236}">
                <a16:creationId xmlns:a16="http://schemas.microsoft.com/office/drawing/2014/main" id="{75738C79-8816-44A1-1CC1-6ABBE2E3E8E1}"/>
              </a:ext>
            </a:extLst>
          </p:cNvPr>
          <p:cNvSpPr txBox="1"/>
          <p:nvPr userDrawn="1"/>
        </p:nvSpPr>
        <p:spPr>
          <a:xfrm rot="21035794">
            <a:off x="1116503" y="2124195"/>
            <a:ext cx="6207267" cy="719964"/>
          </a:xfrm>
          <a:prstGeom prst="rect">
            <a:avLst/>
          </a:prstGeom>
          <a:noFill/>
        </p:spPr>
        <p:txBody>
          <a:bodyPr wrap="square" rtlCol="0">
            <a:noAutofit/>
          </a:bodyPr>
          <a:lstStyle/>
          <a:p>
            <a:pPr algn="r"/>
            <a:r>
              <a:rPr lang="de-DE" sz="3238" b="1" dirty="0">
                <a:latin typeface="Helvetica" panose="020B0604020202020204" pitchFamily="34" charset="0"/>
                <a:cs typeface="Helvetica" panose="020B0604020202020204" pitchFamily="34" charset="0"/>
              </a:rPr>
              <a:t>Deine Möglichkeiten</a:t>
            </a:r>
            <a:br>
              <a:rPr kumimoji="0" lang="de-DE" sz="3238" b="1" i="0" u="none" strike="noStrike" kern="1200" cap="none" spc="0" normalizeH="0" baseline="0" noProof="0" dirty="0">
                <a:ln>
                  <a:noFill/>
                </a:ln>
                <a:solidFill>
                  <a:srgbClr val="243039"/>
                </a:solidFill>
                <a:effectLst/>
                <a:uLnTx/>
                <a:uFillTx/>
                <a:latin typeface="Helvetica" panose="020B0604020202020204" pitchFamily="34" charset="0"/>
                <a:ea typeface="+mn-ea"/>
                <a:cs typeface="Helvetica" panose="020B0604020202020204" pitchFamily="34" charset="0"/>
              </a:rPr>
            </a:br>
            <a:r>
              <a:rPr kumimoji="0" lang="de-DE" sz="1727" b="0" i="0" u="none" strike="noStrike" kern="1200" cap="none" spc="0" normalizeH="0" baseline="0" noProof="0" dirty="0">
                <a:ln>
                  <a:noFill/>
                </a:ln>
                <a:solidFill>
                  <a:srgbClr val="243039"/>
                </a:solidFill>
                <a:effectLst/>
                <a:uLnTx/>
                <a:uFillTx/>
                <a:latin typeface="Helvetica" panose="020B0604020202020204" pitchFamily="34" charset="0"/>
                <a:ea typeface="+mn-ea"/>
                <a:cs typeface="Helvetica" panose="020B0604020202020204" pitchFamily="34" charset="0"/>
              </a:rPr>
              <a:t>Stand: 01/2024</a:t>
            </a:r>
            <a:endParaRPr lang="de-DE" sz="3238" b="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105976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AS-2.2 1-23/23">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70457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Freihandform: Form 9">
            <a:extLst>
              <a:ext uri="{FF2B5EF4-FFF2-40B4-BE49-F238E27FC236}">
                <a16:creationId xmlns:a16="http://schemas.microsoft.com/office/drawing/2014/main" id="{11196C03-4552-5FEE-7AFF-76EFD2F7EC0F}"/>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12" name="Rechteck: abgerundete Ecken 11">
            <a:extLst>
              <a:ext uri="{FF2B5EF4-FFF2-40B4-BE49-F238E27FC236}">
                <a16:creationId xmlns:a16="http://schemas.microsoft.com/office/drawing/2014/main" id="{3EDB0FCB-4EEA-53FB-C93E-EED903DC15F9}"/>
              </a:ext>
            </a:extLst>
          </p:cNvPr>
          <p:cNvSpPr/>
          <p:nvPr userDrawn="1"/>
        </p:nvSpPr>
        <p:spPr>
          <a:xfrm>
            <a:off x="5517598" y="389629"/>
            <a:ext cx="1244925" cy="355969"/>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FAS-2.2 </a:t>
            </a:r>
            <a:fld id="{93426455-552E-4C79-8967-4579939C66B4}" type="slidenum">
              <a:rPr lang="de-DE" sz="1200" smtClean="0">
                <a:solidFill>
                  <a:schemeClr val="tx1"/>
                </a:solidFill>
                <a:latin typeface="Helvetica" panose="020B0604020202020204" pitchFamily="34" charset="0"/>
                <a:cs typeface="Helvetica" panose="020B0604020202020204" pitchFamily="34" charset="0"/>
              </a:rPr>
              <a:pPr/>
              <a:t>‹Nr.›</a:t>
            </a:fld>
            <a:r>
              <a:rPr lang="de-DE" sz="1200" dirty="0">
                <a:solidFill>
                  <a:schemeClr val="tx1"/>
                </a:solidFill>
                <a:latin typeface="Helvetica" panose="020B0604020202020204" pitchFamily="34" charset="0"/>
                <a:cs typeface="Helvetica" panose="020B0604020202020204" pitchFamily="34" charset="0"/>
              </a:rPr>
              <a:t>/23</a:t>
            </a:r>
          </a:p>
        </p:txBody>
      </p:sp>
      <p:grpSp>
        <p:nvGrpSpPr>
          <p:cNvPr id="13" name="Gruppieren 12">
            <a:extLst>
              <a:ext uri="{FF2B5EF4-FFF2-40B4-BE49-F238E27FC236}">
                <a16:creationId xmlns:a16="http://schemas.microsoft.com/office/drawing/2014/main" id="{FF78503E-C376-12DE-8C29-4DC4D06FE6A7}"/>
              </a:ext>
            </a:extLst>
          </p:cNvPr>
          <p:cNvGrpSpPr>
            <a:grpSpLocks/>
          </p:cNvGrpSpPr>
          <p:nvPr userDrawn="1"/>
        </p:nvGrpSpPr>
        <p:grpSpPr>
          <a:xfrm rot="16200000">
            <a:off x="6498246" y="9411823"/>
            <a:ext cx="1069511" cy="253546"/>
            <a:chOff x="4740892" y="3380559"/>
            <a:chExt cx="716795" cy="169928"/>
          </a:xfrm>
        </p:grpSpPr>
        <p:pic>
          <p:nvPicPr>
            <p:cNvPr id="14" name="Grafik 13">
              <a:extLst>
                <a:ext uri="{FF2B5EF4-FFF2-40B4-BE49-F238E27FC236}">
                  <a16:creationId xmlns:a16="http://schemas.microsoft.com/office/drawing/2014/main" id="{8E9A644E-459D-99FC-6B57-F3D4F0ACD57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42151" y="3420042"/>
              <a:ext cx="615536" cy="90000"/>
            </a:xfrm>
            <a:prstGeom prst="rect">
              <a:avLst/>
            </a:prstGeom>
          </p:spPr>
        </p:pic>
        <p:sp>
          <p:nvSpPr>
            <p:cNvPr id="15" name="Textfeld 14">
              <a:extLst>
                <a:ext uri="{FF2B5EF4-FFF2-40B4-BE49-F238E27FC236}">
                  <a16:creationId xmlns:a16="http://schemas.microsoft.com/office/drawing/2014/main" id="{04608494-8D95-2ED9-5657-67D67CAF40BA}"/>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438044408"/>
      </p:ext>
    </p:extLst>
  </p:cSld>
  <p:clrMap bg1="lt1" tx1="dk1" bg2="lt2" tx2="dk2" accent1="accent1" accent2="accent2" accent3="accent3" accent4="accent4" accent5="accent5" accent6="accent6" hlink="hlink" folHlink="folHlink"/>
  <p:sldLayoutIdLst>
    <p:sldLayoutId id="2147483701" r:id="rId1"/>
    <p:sldLayoutId id="2147483702" r:id="rId2"/>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finanztip.de/kredit/studienkredit/" TargetMode="External"/><Relationship Id="rId7" Type="http://schemas.openxmlformats.org/officeDocument/2006/relationships/image" Target="../media/image11.png"/><Relationship Id="rId2" Type="http://schemas.openxmlformats.org/officeDocument/2006/relationships/hyperlink" Target="https://bit.ly/3YwFCcL" TargetMode="Externa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8.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finanztip.de/studentenjobs/" TargetMode="External"/><Relationship Id="rId7" Type="http://schemas.openxmlformats.org/officeDocument/2006/relationships/image" Target="../media/image18.png"/><Relationship Id="rId2" Type="http://schemas.openxmlformats.org/officeDocument/2006/relationships/hyperlink" Target="https://bit.ly/3KB3ZQQ"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7.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finanztip.de/unterhalt-volljaehrige-kinder/" TargetMode="Externa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bit.ly/45lhw78" TargetMode="Externa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s://www.finanztip.de/kindergeld/" TargetMode="Externa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finanztip.de/waisenrente/" TargetMode="External"/><Relationship Id="rId7" Type="http://schemas.openxmlformats.org/officeDocument/2006/relationships/image" Target="../media/image22.png"/><Relationship Id="rId2" Type="http://schemas.openxmlformats.org/officeDocument/2006/relationships/hyperlink" Target="https://bit.ly/3ONKEye"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finanztip.de/wohngeld/" TargetMode="External"/><Relationship Id="rId7" Type="http://schemas.openxmlformats.org/officeDocument/2006/relationships/image" Target="../media/image24.png"/><Relationship Id="rId2" Type="http://schemas.openxmlformats.org/officeDocument/2006/relationships/hyperlink" Target="https://bit.ly/3ONQijL" TargetMode="Externa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8.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hyperlink" Target="https://www.finanztip.de/duesseldorfer-tabell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bit.ly/44Z3Qia" TargetMode="External"/><Relationship Id="rId2" Type="http://schemas.openxmlformats.org/officeDocument/2006/relationships/hyperlink" Target="https://bit.ly/45j4Ld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www.bafoeg-rechner.de/Rechner/" TargetMode="External"/><Relationship Id="rId7" Type="http://schemas.openxmlformats.org/officeDocument/2006/relationships/image" Target="../media/image6.png"/><Relationship Id="rId2" Type="http://schemas.openxmlformats.org/officeDocument/2006/relationships/hyperlink" Target="https://bit.ly/47lb01Q"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www.finanztip.de/bafoeg/" TargetMode="Externa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bit.ly/3E9LgIB" TargetMode="External"/><Relationship Id="rId7" Type="http://schemas.openxmlformats.org/officeDocument/2006/relationships/image" Target="../media/image8.png"/><Relationship Id="rId2" Type="http://schemas.openxmlformats.org/officeDocument/2006/relationships/hyperlink" Target="https://bit.ly/47sU3mk"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hyperlink" Target="https://www.finanztip.de/kredit/studienkredit/" TargetMode="External"/><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bit.ly/3DJ4ioR" TargetMode="External"/><Relationship Id="rId7" Type="http://schemas.openxmlformats.org/officeDocument/2006/relationships/image" Target="../media/image8.png"/><Relationship Id="rId2" Type="http://schemas.openxmlformats.org/officeDocument/2006/relationships/hyperlink" Target="https://bit.ly/3qqItHx"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4.png"/><Relationship Id="rId4" Type="http://schemas.openxmlformats.org/officeDocument/2006/relationships/hyperlink" Target="https://bit.ly/3E9LgIB" TargetMode="External"/><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stipendiumplus.de/deine-werke.html" TargetMode="External"/><Relationship Id="rId7" Type="http://schemas.openxmlformats.org/officeDocument/2006/relationships/image" Target="../media/image15.png"/><Relationship Id="rId2" Type="http://schemas.openxmlformats.org/officeDocument/2006/relationships/hyperlink" Target="https://www.deutschlandstipendium.de/"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4.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0FC0CE27-0A34-88F7-0BA9-49A58297D49E}"/>
              </a:ext>
            </a:extLst>
          </p:cNvPr>
          <p:cNvSpPr txBox="1"/>
          <p:nvPr/>
        </p:nvSpPr>
        <p:spPr>
          <a:xfrm>
            <a:off x="742482" y="4598441"/>
            <a:ext cx="6074711" cy="5687520"/>
          </a:xfrm>
          <a:prstGeom prst="rect">
            <a:avLst/>
          </a:prstGeom>
          <a:noFill/>
        </p:spPr>
        <p:txBody>
          <a:bodyPr wrap="square" lIns="0" tIns="194279" rIns="0" bIns="194279" anchor="b">
            <a:spAutoFit/>
          </a:bodyPr>
          <a:lstStyle/>
          <a:p>
            <a:pPr>
              <a:lnSpc>
                <a:spcPct val="107000"/>
              </a:lnSpc>
              <a:spcAft>
                <a:spcPts val="863"/>
              </a:spcAft>
            </a:pPr>
            <a:r>
              <a:rPr lang="de-DE" sz="1727" b="1" kern="100" dirty="0">
                <a:solidFill>
                  <a:schemeClr val="accent6"/>
                </a:solidFill>
                <a:latin typeface="helvetica" panose="020B0604020202020204" pitchFamily="34" charset="0"/>
                <a:ea typeface="Calibri" panose="020F0502020204030204" pitchFamily="34" charset="0"/>
                <a:cs typeface="helvetica" panose="020B0604020202020204" pitchFamily="34" charset="0"/>
              </a:rPr>
              <a:t>„Warum ist am Ende des Geldes noch so viel Monat übrig?“ </a:t>
            </a:r>
          </a:p>
          <a:p>
            <a:pPr>
              <a:lnSpc>
                <a:spcPct val="107000"/>
              </a:lnSpc>
              <a:spcAft>
                <a:spcPts val="863"/>
              </a:spcAft>
            </a:pPr>
            <a:endParaRPr lang="de-DE" sz="1727" b="1" kern="100" dirty="0">
              <a:solidFill>
                <a:schemeClr val="accent6"/>
              </a:solidFill>
              <a:latin typeface="helvetica" panose="020B0604020202020204" pitchFamily="34" charset="0"/>
              <a:ea typeface="Calibri" panose="020F0502020204030204" pitchFamily="34" charset="0"/>
              <a:cs typeface="helvetica" panose="020B0604020202020204" pitchFamily="34" charset="0"/>
            </a:endParaRPr>
          </a:p>
          <a:p>
            <a:pPr>
              <a:lnSpc>
                <a:spcPct val="107000"/>
              </a:lnSpc>
              <a:spcAft>
                <a:spcPts val="863"/>
              </a:spcAft>
            </a:pPr>
            <a:r>
              <a:rPr lang="de-DE" sz="1511" kern="100" dirty="0">
                <a:latin typeface="helvetica" panose="020B0604020202020204" pitchFamily="34" charset="0"/>
                <a:ea typeface="Calibri" panose="020F0502020204030204" pitchFamily="34" charset="0"/>
                <a:cs typeface="helvetica" panose="020B0604020202020204" pitchFamily="34" charset="0"/>
              </a:rPr>
              <a:t>Diese Frage stellen sich die meisten Studierenden regelmäßig. Es ist kein Geheimnis, dass die Studienzeit für die meisten von uns eine – in finanziellen Belangen – entbehrungsreiche ist.</a:t>
            </a:r>
            <a:br>
              <a:rPr lang="de-DE" sz="1511" kern="100" dirty="0">
                <a:latin typeface="helvetica" panose="020B0604020202020204" pitchFamily="34" charset="0"/>
                <a:ea typeface="Calibri" panose="020F0502020204030204" pitchFamily="34" charset="0"/>
                <a:cs typeface="helvetica" panose="020B0604020202020204" pitchFamily="34" charset="0"/>
              </a:rPr>
            </a:br>
            <a:br>
              <a:rPr lang="de-DE" sz="1511" kern="100" dirty="0">
                <a:latin typeface="helvetica" panose="020B0604020202020204" pitchFamily="34" charset="0"/>
                <a:ea typeface="Calibri" panose="020F0502020204030204" pitchFamily="34" charset="0"/>
                <a:cs typeface="helvetica" panose="020B0604020202020204" pitchFamily="34" charset="0"/>
              </a:rPr>
            </a:br>
            <a:r>
              <a:rPr lang="de-DE" sz="1511" kern="100" dirty="0">
                <a:latin typeface="helvetica" panose="020B0604020202020204" pitchFamily="34" charset="0"/>
                <a:ea typeface="Calibri" panose="020F0502020204030204" pitchFamily="34" charset="0"/>
                <a:cs typeface="helvetica" panose="020B0604020202020204" pitchFamily="34" charset="0"/>
              </a:rPr>
              <a:t>Wie du während deines Studiums trotzdem gut über die Runden kommst, erfährst du in dieser Broschüre. Sie gibt dir einen Überblick über verschiedene Finanzierungsmöglichkeiten – von der Unterstützung aus der Familie über staatliche Fördermittel bis zum Nebenjob.</a:t>
            </a:r>
            <a:br>
              <a:rPr lang="de-DE" sz="1511" kern="100" dirty="0">
                <a:latin typeface="helvetica" panose="020B0604020202020204" pitchFamily="34" charset="0"/>
                <a:ea typeface="Calibri" panose="020F0502020204030204" pitchFamily="34" charset="0"/>
                <a:cs typeface="helvetica" panose="020B0604020202020204" pitchFamily="34" charset="0"/>
              </a:rPr>
            </a:br>
            <a:br>
              <a:rPr lang="de-DE" sz="1511" kern="100" dirty="0">
                <a:latin typeface="helvetica" panose="020B0604020202020204" pitchFamily="34" charset="0"/>
                <a:ea typeface="Calibri" panose="020F0502020204030204" pitchFamily="34" charset="0"/>
                <a:cs typeface="helvetica" panose="020B0604020202020204" pitchFamily="34" charset="0"/>
              </a:rPr>
            </a:br>
            <a:r>
              <a:rPr lang="de-DE" sz="1511" kern="100" dirty="0">
                <a:latin typeface="helvetica" panose="020B0604020202020204" pitchFamily="34" charset="0"/>
                <a:ea typeface="Calibri" panose="020F0502020204030204" pitchFamily="34" charset="0"/>
                <a:cs typeface="helvetica" panose="020B0604020202020204" pitchFamily="34" charset="0"/>
              </a:rPr>
              <a:t>Für die Zeit nach der Schule findest du hier auch die zuständigen Stellen und Ansprechpartner, an die du dich wenden kannst, wenn es um Fragen oder die Beantragung von Fördermitteln geht.</a:t>
            </a:r>
            <a:br>
              <a:rPr lang="de-DE" sz="1511" kern="100" dirty="0">
                <a:latin typeface="helvetica" panose="020B0604020202020204" pitchFamily="34" charset="0"/>
                <a:ea typeface="Calibri" panose="020F0502020204030204" pitchFamily="34" charset="0"/>
                <a:cs typeface="helvetica" panose="020B0604020202020204" pitchFamily="34" charset="0"/>
              </a:rPr>
            </a:br>
            <a:br>
              <a:rPr lang="de-DE" sz="1511" kern="100" dirty="0">
                <a:latin typeface="helvetica" panose="020B0604020202020204" pitchFamily="34" charset="0"/>
                <a:ea typeface="Calibri" panose="020F0502020204030204" pitchFamily="34" charset="0"/>
                <a:cs typeface="helvetica" panose="020B0604020202020204" pitchFamily="34" charset="0"/>
              </a:rPr>
            </a:br>
            <a:r>
              <a:rPr lang="de-DE" sz="1511" i="1" kern="100" dirty="0">
                <a:latin typeface="helvetica" panose="020B0604020202020204" pitchFamily="34" charset="0"/>
                <a:ea typeface="Calibri" panose="020F0502020204030204" pitchFamily="34" charset="0"/>
                <a:cs typeface="helvetica" panose="020B0604020202020204" pitchFamily="34" charset="0"/>
              </a:rPr>
              <a:t>Zwei Hinweise vorab: 1. Begriffe, die </a:t>
            </a:r>
            <a:r>
              <a:rPr lang="de-DE" sz="1511" i="1" kern="100" dirty="0">
                <a:highlight>
                  <a:srgbClr val="6FEECE"/>
                </a:highlight>
                <a:latin typeface="helvetica" panose="020B0604020202020204" pitchFamily="34" charset="0"/>
                <a:ea typeface="Calibri" panose="020F0502020204030204" pitchFamily="34" charset="0"/>
                <a:cs typeface="helvetica" panose="020B0604020202020204" pitchFamily="34" charset="0"/>
              </a:rPr>
              <a:t>farblich markiert</a:t>
            </a:r>
            <a:r>
              <a:rPr lang="de-DE" sz="1511" i="1" kern="100" dirty="0">
                <a:latin typeface="helvetica" panose="020B0604020202020204" pitchFamily="34" charset="0"/>
                <a:ea typeface="Calibri" panose="020F0502020204030204" pitchFamily="34" charset="0"/>
                <a:cs typeface="helvetica" panose="020B0604020202020204" pitchFamily="34" charset="0"/>
              </a:rPr>
              <a:t> sind, kannst du im Glossar nachschlagen. 2. Komplizierte Links haben wir mit bit.ly abgekürzt, damit du sie leichter abtippen kannst, falls nötig.</a:t>
            </a:r>
          </a:p>
        </p:txBody>
      </p:sp>
    </p:spTree>
    <p:extLst>
      <p:ext uri="{BB962C8B-B14F-4D97-AF65-F5344CB8AC3E}">
        <p14:creationId xmlns:p14="http://schemas.microsoft.com/office/powerpoint/2010/main" val="3907118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879766"/>
            <a:ext cx="6073157" cy="6336991"/>
          </a:xfrm>
          <a:prstGeom prst="rect">
            <a:avLst/>
          </a:prstGeom>
          <a:noFill/>
        </p:spPr>
        <p:txBody>
          <a:bodyPr wrap="square" lIns="0" rIns="38856">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Bildungsfonds sind (meist) </a:t>
            </a:r>
            <a:r>
              <a:rPr lang="de-DE" sz="1511" dirty="0">
                <a:solidFill>
                  <a:srgbClr val="000000"/>
                </a:solidFill>
                <a:highlight>
                  <a:srgbClr val="6FEECE"/>
                </a:highlight>
                <a:latin typeface="Helvetica" panose="020B0604020202020204" pitchFamily="34" charset="0"/>
                <a:cs typeface="Helvetica" panose="020B0604020202020204" pitchFamily="34" charset="0"/>
              </a:rPr>
              <a:t>Investmentfonds</a:t>
            </a:r>
            <a:r>
              <a:rPr lang="de-DE" sz="1511" dirty="0">
                <a:solidFill>
                  <a:srgbClr val="000000"/>
                </a:solidFill>
                <a:latin typeface="Helvetica" panose="020B0604020202020204" pitchFamily="34" charset="0"/>
                <a:cs typeface="Helvetica" panose="020B0604020202020204" pitchFamily="34" charset="0"/>
              </a:rPr>
              <a:t>. Kapitalanleger investieren ihr Geld in einen solchen Fonds in der Hoffnung, damit eine gute Rendite zu erwirtschaften. Das geschieht dadurch, dass geförderte Studierende später wieder selbst Geld in den Fonds einzahlen – und das häufig einkommensabhängig.</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Wie bei einem Stipendium (siehe Steckbrief dazu) musst du auch bei einem Bildungsfonds ein Auswahlverfahren durchlaufen. Um Auszahlungen aus einem Bildungsfonds zu erhalten, musst du meist sehr gute Noten vorweisen können. Generell sollte die Aussicht auf einen später gut bezahlten Job bestehen – daher werden oft vor allem Studiengänge gefördert, deren Absolventen von der Wirtschaft stark nachgefragt sind. Das erhöht die Sicherheit für den Geldgeber, dass er später mindestens das gezahlte Geld, besser mehr, von dir zurückerhält.</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Bildungsfonds zahlen im Normalfall einen festen Betrag pro Monat. Dessen Höhe wird individuell vereinbart. Oft gibt es zusätzlich noch eine ideelle Förderung – in Form von Trainings oder Veranstaltungen zum Netzwerken. </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Bildungsfonds</a:t>
            </a:r>
          </a:p>
        </p:txBody>
      </p:sp>
      <p:pic>
        <p:nvPicPr>
          <p:cNvPr id="2" name="Grafik 1" descr="Ein Bild, das Screenshot, Cartoon, Design, Darstellung enthält.&#10;&#10;Automatisch generierte Beschreibung">
            <a:extLst>
              <a:ext uri="{FF2B5EF4-FFF2-40B4-BE49-F238E27FC236}">
                <a16:creationId xmlns:a16="http://schemas.microsoft.com/office/drawing/2014/main" id="{5AE62784-088F-CBF7-5ACC-1EEB8EFEDC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1638376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794279"/>
            <a:ext cx="6074710" cy="3386714"/>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&amp;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Weiterführende Infos zu Bildungsfonds findest du unter anderem auf dieser Seite des Deutschen Studierendenwerkes: </a:t>
            </a:r>
            <a:r>
              <a:rPr lang="de-DE" sz="1511" dirty="0">
                <a:solidFill>
                  <a:srgbClr val="000000"/>
                </a:solidFill>
                <a:latin typeface="Helvetica" panose="020B0604020202020204" pitchFamily="34" charset="0"/>
                <a:cs typeface="Helvetica" panose="020B0604020202020204" pitchFamily="34" charset="0"/>
                <a:hlinkClick r:id="rId2"/>
              </a:rPr>
              <a:t>https://bit.ly/3YwFCcL</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Einen guten Überblick zum Thema bietet auch Abschnitt Nr. 5 dieses Ratgebers von Finanztip:</a:t>
            </a:r>
          </a:p>
          <a:p>
            <a:r>
              <a:rPr lang="de-DE" sz="1511" dirty="0">
                <a:solidFill>
                  <a:srgbClr val="000000"/>
                </a:solidFill>
                <a:latin typeface="Helvetica" panose="020B0604020202020204" pitchFamily="34" charset="0"/>
                <a:cs typeface="Helvetica" panose="020B0604020202020204" pitchFamily="34" charset="0"/>
                <a:hlinkClick r:id="rId3"/>
              </a:rPr>
              <a:t>https://www.finanztip.de/kredit/studienkredit/</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AB3515B8-3C0A-CF70-C015-E4CFC4F9C475}"/>
              </a:ext>
            </a:extLst>
          </p:cNvPr>
          <p:cNvSpPr txBox="1"/>
          <p:nvPr/>
        </p:nvSpPr>
        <p:spPr>
          <a:xfrm>
            <a:off x="742482" y="1224692"/>
            <a:ext cx="6074711" cy="3812326"/>
          </a:xfrm>
          <a:prstGeom prst="rect">
            <a:avLst/>
          </a:prstGeom>
          <a:noFill/>
        </p:spPr>
        <p:txBody>
          <a:bodyPr wrap="square" lIns="0" rIns="0">
            <a:spAutoFit/>
          </a:bodyPr>
          <a:lstStyle/>
          <a:p>
            <a:r>
              <a:rPr lang="de-DE" sz="1511" i="1" dirty="0">
                <a:solidFill>
                  <a:srgbClr val="000000"/>
                </a:solidFill>
                <a:latin typeface="Helvetica" panose="020B0604020202020204" pitchFamily="34" charset="0"/>
                <a:cs typeface="Helvetica" panose="020B0604020202020204" pitchFamily="34" charset="0"/>
              </a:rPr>
              <a:t>Bedenke: Über einen Bildungsfonds kannst du dir während des Studiums mitunter hohe Einnahmen sichern. Dafür musst du aber später auf einen Teil deines Gehaltes verzichten – zwischen zwei und zehn Prozent davon fließen in den Bildungsfonds zurück. Wie viel du unterm Strich zurückzahlst, ist während deines Studiums also oft noch gar nicht absehbar. Es ist durchaus möglich, dass du deutlich mehr zurückzahlst, als du erhalten hast. Es kann aber ebenso sein, dass du gar nichts zurückzahlst, weil du dafür zu wenig verdienst.</a:t>
            </a:r>
          </a:p>
          <a:p>
            <a:endParaRPr lang="de-DE" sz="1511" i="1" dirty="0">
              <a:solidFill>
                <a:srgbClr val="000000"/>
              </a:solidFill>
              <a:latin typeface="Helvetica" panose="020B0604020202020204" pitchFamily="34" charset="0"/>
              <a:cs typeface="Helvetica" panose="020B0604020202020204" pitchFamily="34" charset="0"/>
            </a:endParaRPr>
          </a:p>
          <a:p>
            <a:r>
              <a:rPr lang="de-DE" sz="1511" b="1" dirty="0">
                <a:solidFill>
                  <a:srgbClr val="000000"/>
                </a:solidFill>
                <a:latin typeface="Helvetica" panose="020B0604020202020204" pitchFamily="34" charset="0"/>
                <a:cs typeface="Helvetica" panose="020B0604020202020204" pitchFamily="34" charset="0"/>
              </a:rPr>
              <a:t>Unser Rat:</a:t>
            </a:r>
          </a:p>
          <a:p>
            <a:r>
              <a:rPr lang="de-DE" sz="1511" dirty="0">
                <a:solidFill>
                  <a:srgbClr val="000000"/>
                </a:solidFill>
                <a:latin typeface="Helvetica" panose="020B0604020202020204" pitchFamily="34" charset="0"/>
                <a:cs typeface="Helvetica" panose="020B0604020202020204" pitchFamily="34" charset="0"/>
              </a:rPr>
              <a:t>Bevor du dich für einen Bildungsfonds entscheidest, prüfe, ob du nicht auch eine andere Finanzierung – insbesondere ein Stipendium – erhalten kannst. Das Deutsche Studierendenwerk schreibt dazu auch auf seiner Website: </a:t>
            </a:r>
            <a:r>
              <a:rPr lang="de-DE" sz="1511" i="1" dirty="0">
                <a:solidFill>
                  <a:srgbClr val="000000"/>
                </a:solidFill>
                <a:latin typeface="Helvetica" panose="020B0604020202020204" pitchFamily="34" charset="0"/>
                <a:cs typeface="Helvetica" panose="020B0604020202020204" pitchFamily="34" charset="0"/>
              </a:rPr>
              <a:t>„Wer […] so gut ist, die Eingangshürde eines Assessment-Centers für einen Bildungsfonds zu nehmen, schafft es vermutlich auch, Stipendiengeber*innen von sich zu überzeugen.“</a:t>
            </a:r>
          </a:p>
        </p:txBody>
      </p:sp>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207510">
            <a:off x="6169166" y="6633671"/>
            <a:ext cx="825306" cy="1100752"/>
          </a:xfrm>
          <a:prstGeom prst="rect">
            <a:avLst/>
          </a:prstGeom>
        </p:spPr>
      </p:pic>
      <p:pic>
        <p:nvPicPr>
          <p:cNvPr id="8" name="Grafik 7" descr="Ein Bild, das Screenshot, Schwarzweiß, nähen enthält.&#10;&#10;Automatisch generierte Beschreibung">
            <a:extLst>
              <a:ext uri="{FF2B5EF4-FFF2-40B4-BE49-F238E27FC236}">
                <a16:creationId xmlns:a16="http://schemas.microsoft.com/office/drawing/2014/main" id="{3E58C698-6798-9D26-87B9-E35711ABC8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04703" y="7708763"/>
            <a:ext cx="777115" cy="777115"/>
          </a:xfrm>
          <a:prstGeom prst="rect">
            <a:avLst/>
          </a:prstGeom>
        </p:spPr>
      </p:pic>
      <p:pic>
        <p:nvPicPr>
          <p:cNvPr id="10" name="Grafik 9" descr="Ein Bild, das Screenshot, Grafiken, Design enthält.&#10;&#10;Automatisch generierte Beschreibung">
            <a:extLst>
              <a:ext uri="{FF2B5EF4-FFF2-40B4-BE49-F238E27FC236}">
                <a16:creationId xmlns:a16="http://schemas.microsoft.com/office/drawing/2014/main" id="{DBEEEF26-4411-0B46-D400-79151482CA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04703" y="8862291"/>
            <a:ext cx="777115" cy="777115"/>
          </a:xfrm>
          <a:prstGeom prst="rect">
            <a:avLst/>
          </a:prstGeom>
        </p:spPr>
      </p:pic>
    </p:spTree>
    <p:extLst>
      <p:ext uri="{BB962C8B-B14F-4D97-AF65-F5344CB8AC3E}">
        <p14:creationId xmlns:p14="http://schemas.microsoft.com/office/powerpoint/2010/main" val="419092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429128"/>
            <a:ext cx="6073157" cy="5871992"/>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Um dein Einkommen während deines Studiums aufzubessern, kannst du natürlich auch arbeiten gehen. So einen Nebenjob kannst du an der Hochschule nachgehen (z. B. als studentische Hilfskraft) oder in der freien Wirtschaft (z. B. als </a:t>
            </a:r>
            <a:r>
              <a:rPr lang="de-DE" sz="1511" dirty="0" err="1">
                <a:solidFill>
                  <a:srgbClr val="000000"/>
                </a:solidFill>
                <a:latin typeface="Helvetica" panose="020B0604020202020204" pitchFamily="34" charset="0"/>
                <a:cs typeface="Helvetica" panose="020B0604020202020204" pitchFamily="34" charset="0"/>
              </a:rPr>
              <a:t>Werkstudent:in</a:t>
            </a:r>
            <a:r>
              <a:rPr lang="de-DE" sz="1511" dirty="0">
                <a:solidFill>
                  <a:srgbClr val="000000"/>
                </a:solidFill>
                <a:latin typeface="Helvetica" panose="020B0604020202020204" pitchFamily="34" charset="0"/>
                <a:cs typeface="Helvetica" panose="020B0604020202020204" pitchFamily="34" charset="0"/>
              </a:rPr>
              <a:t>). Im Idealfall verdienst du damit nicht nur Geld, sondern sammelst auch wertvolle Berufserfahrung.</a:t>
            </a:r>
            <a:endParaRPr lang="de-DE" sz="1511" b="1" dirty="0">
              <a:solidFill>
                <a:srgbClr val="000000"/>
              </a:solidFill>
              <a:latin typeface="Helvetica" panose="020B0604020202020204" pitchFamily="34" charset="0"/>
              <a:cs typeface="Helvetica" panose="020B0604020202020204" pitchFamily="34" charset="0"/>
            </a:endParaRPr>
          </a:p>
          <a:p>
            <a:endParaRPr lang="de-DE" sz="1511" b="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 Nebenjob kommt für alle Studierenden infrage, die die Zeit dafür finden und je nach Job auch die nötigen Fähigkeiten mitbringen. Auf einen Nebenjob musst du dich bewerben – und beim potentiellen Arbeitgeber punkten können.</a:t>
            </a:r>
          </a:p>
          <a:p>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Die Gehälter bei einem Nebenjob können sehr unterschiedlich ausfallen. Viel zu verdienen, ist dabei nicht immer das beste Ziel.  Bekommst du Bafög und/oder bist du noch </a:t>
            </a:r>
            <a:r>
              <a:rPr lang="de-DE" sz="1511" dirty="0">
                <a:solidFill>
                  <a:srgbClr val="000000"/>
                </a:solidFill>
                <a:highlight>
                  <a:srgbClr val="6FEECE"/>
                </a:highlight>
                <a:latin typeface="Helvetica" panose="020B0604020202020204" pitchFamily="34" charset="0"/>
                <a:cs typeface="Helvetica" panose="020B0604020202020204" pitchFamily="34" charset="0"/>
              </a:rPr>
              <a:t>familienversichert</a:t>
            </a:r>
            <a:r>
              <a:rPr lang="de-DE" sz="1511" dirty="0">
                <a:solidFill>
                  <a:srgbClr val="000000"/>
                </a:solidFill>
                <a:latin typeface="Helvetica" panose="020B0604020202020204" pitchFamily="34" charset="0"/>
                <a:cs typeface="Helvetica" panose="020B0604020202020204" pitchFamily="34" charset="0"/>
              </a:rPr>
              <a:t>, solltest du die Einkommensgrenzen im Blick behalten: Beim Bafög kannst du bis zu 520 Euro pro Monat dazuverdienen – musst damit also etwas unter der </a:t>
            </a:r>
            <a:r>
              <a:rPr lang="de-DE" sz="1511" dirty="0">
                <a:solidFill>
                  <a:srgbClr val="000000"/>
                </a:solidFill>
                <a:highlight>
                  <a:srgbClr val="6FEECE"/>
                </a:highlight>
                <a:latin typeface="Helvetica" panose="020B0604020202020204" pitchFamily="34" charset="0"/>
                <a:cs typeface="Helvetica" panose="020B0604020202020204" pitchFamily="34" charset="0"/>
              </a:rPr>
              <a:t>Minijob</a:t>
            </a:r>
            <a:r>
              <a:rPr lang="de-DE" sz="1511" dirty="0">
                <a:solidFill>
                  <a:srgbClr val="000000"/>
                </a:solidFill>
                <a:latin typeface="Helvetica" panose="020B0604020202020204" pitchFamily="34" charset="0"/>
                <a:cs typeface="Helvetica" panose="020B0604020202020204" pitchFamily="34" charset="0"/>
              </a:rPr>
              <a:t>grenze von 538 Euro im Monat bleiben. </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Nebenjob</a:t>
            </a:r>
          </a:p>
        </p:txBody>
      </p:sp>
      <p:sp>
        <p:nvSpPr>
          <p:cNvPr id="7" name="Textfeld 6">
            <a:extLst>
              <a:ext uri="{FF2B5EF4-FFF2-40B4-BE49-F238E27FC236}">
                <a16:creationId xmlns:a16="http://schemas.microsoft.com/office/drawing/2014/main" id="{1B3486C0-7F6E-732B-A2BA-2D3211B05A63}"/>
              </a:ext>
            </a:extLst>
          </p:cNvPr>
          <p:cNvSpPr txBox="1"/>
          <p:nvPr/>
        </p:nvSpPr>
        <p:spPr>
          <a:xfrm>
            <a:off x="645421" y="2044614"/>
            <a:ext cx="6077819" cy="719964"/>
          </a:xfrm>
          <a:prstGeom prst="rect">
            <a:avLst/>
          </a:prstGeom>
          <a:noFill/>
        </p:spPr>
        <p:txBody>
          <a:bodyPr wrap="square" lIns="194279" rIns="194279" rtlCol="0">
            <a:noAutofit/>
          </a:bodyPr>
          <a:lstStyle/>
          <a:p>
            <a:pPr algn="l"/>
            <a:endParaRPr lang="de-DE" sz="2159" b="1" dirty="0">
              <a:latin typeface="Helvetica" panose="020B0604020202020204" pitchFamily="34" charset="0"/>
              <a:cs typeface="Helvetica" panose="020B0604020202020204" pitchFamily="34" charset="0"/>
            </a:endParaRPr>
          </a:p>
        </p:txBody>
      </p:sp>
      <p:pic>
        <p:nvPicPr>
          <p:cNvPr id="2" name="Grafik 1" descr="Ein Bild, das Screenshot, Cartoon, Design, Darstellung enthält.&#10;&#10;Automatisch generierte Beschreibung">
            <a:extLst>
              <a:ext uri="{FF2B5EF4-FFF2-40B4-BE49-F238E27FC236}">
                <a16:creationId xmlns:a16="http://schemas.microsoft.com/office/drawing/2014/main" id="{F7A50C83-8431-6D34-C04D-98FFA67EF3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1945009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680002"/>
            <a:ext cx="6074710" cy="3500991"/>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Einen guten Überblick über die Nebenjobs für Studierende findest du auf der Seite der Bundesagentur für Arbeit: </a:t>
            </a:r>
            <a:r>
              <a:rPr lang="de-DE" sz="1511" dirty="0">
                <a:solidFill>
                  <a:srgbClr val="000000"/>
                </a:solidFill>
                <a:latin typeface="Helvetica" panose="020B0604020202020204" pitchFamily="34" charset="0"/>
                <a:cs typeface="Helvetica" panose="020B0604020202020204" pitchFamily="34" charset="0"/>
                <a:hlinkClick r:id="rId2"/>
              </a:rPr>
              <a:t>https://bit.ly/3KB3ZQQ</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Weiterführende Infos zum Thema Studentenjobs, vor allem zu den steuerlichen Aspekten, findest du auch in diesem Ratgeber von Finanztip: </a:t>
            </a:r>
            <a:r>
              <a:rPr lang="de-DE" sz="1511" dirty="0">
                <a:solidFill>
                  <a:srgbClr val="000000"/>
                </a:solidFill>
                <a:latin typeface="Helvetica" panose="020B0604020202020204" pitchFamily="34" charset="0"/>
                <a:cs typeface="Helvetica" panose="020B0604020202020204" pitchFamily="34" charset="0"/>
                <a:hlinkClick r:id="rId3"/>
              </a:rPr>
              <a:t>https://www.finanztip.de/studentenjobs/</a:t>
            </a:r>
            <a:r>
              <a:rPr lang="de-DE" sz="1511" dirty="0">
                <a:solidFill>
                  <a:srgbClr val="000000"/>
                </a:solidFill>
                <a:latin typeface="Helvetica" panose="020B0604020202020204" pitchFamily="34" charset="0"/>
                <a:cs typeface="Helvetica" panose="020B0604020202020204" pitchFamily="34" charset="0"/>
              </a:rPr>
              <a:t> </a:t>
            </a:r>
          </a:p>
          <a:p>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19631F53-7AD4-FF8D-4FF8-36108E35B427}"/>
              </a:ext>
            </a:extLst>
          </p:cNvPr>
          <p:cNvSpPr txBox="1"/>
          <p:nvPr/>
        </p:nvSpPr>
        <p:spPr>
          <a:xfrm>
            <a:off x="742482" y="1224692"/>
            <a:ext cx="6074711" cy="3347327"/>
          </a:xfrm>
          <a:prstGeom prst="rect">
            <a:avLst/>
          </a:prstGeom>
          <a:noFill/>
        </p:spPr>
        <p:txBody>
          <a:bodyPr wrap="square" lIns="0" rIns="0">
            <a:spAutoFit/>
          </a:bodyPr>
          <a:lstStyle/>
          <a:p>
            <a:pPr defTabSz="493456">
              <a:defRPr/>
            </a:pPr>
            <a:r>
              <a:rPr lang="de-DE" sz="1511" dirty="0">
                <a:solidFill>
                  <a:srgbClr val="000000"/>
                </a:solidFill>
                <a:latin typeface="Helvetica" panose="020B0604020202020204" pitchFamily="34" charset="0"/>
                <a:cs typeface="Helvetica" panose="020B0604020202020204" pitchFamily="34" charset="0"/>
              </a:rPr>
              <a:t>Mit einem Minijob fährst du auch bei der Familienversicherung ganz gut – hierfür gilt aber eine Obergrenze von 505 Euro im Monat. </a:t>
            </a:r>
          </a:p>
          <a:p>
            <a:pPr defTabSz="493456">
              <a:defRPr/>
            </a:pP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Höhere Einkommen können Abzüge beim Bafög oder die Pflicht zur eigenen Krankenversicherung bedeuten, also finanzielle Einbußen. Verdienst du mehr als 11.604 Euro im Jahr, musst du auf alle darüberliegenden Einnahmen außerdem Steuern zahlen. </a:t>
            </a:r>
          </a:p>
          <a:p>
            <a:pPr defTabSz="493456">
              <a:defRPr/>
            </a:pP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511" i="1" dirty="0">
                <a:solidFill>
                  <a:srgbClr val="000000"/>
                </a:solidFill>
                <a:latin typeface="Helvetica" panose="020B0604020202020204" pitchFamily="34" charset="0"/>
                <a:cs typeface="Helvetica" panose="020B0604020202020204" pitchFamily="34" charset="0"/>
              </a:rPr>
              <a:t>Beachte auch: Du darfst nicht beliebig viel arbeiten. Generell gilt gesetzlich eine maximale Arbeitszeit von 48 Stunden in der Woche – die Zeit, die du mit Studieren verbringst, wird dabei auch eingerechnet. Widmest du deinem Studium weniger als 20 Stunden in der Woche, zugunsten der Arbeit, studierst du offiziell in Teilzeit – ein Anspruch auf Bafög kann damit entfallen. </a:t>
            </a:r>
            <a:endParaRPr lang="de-DE" sz="1511" dirty="0">
              <a:solidFill>
                <a:srgbClr val="000000"/>
              </a:solidFill>
              <a:latin typeface="Helvetica" panose="020B0604020202020204" pitchFamily="34" charset="0"/>
              <a:cs typeface="Helvetica" panose="020B0604020202020204" pitchFamily="34" charset="0"/>
            </a:endParaRPr>
          </a:p>
        </p:txBody>
      </p:sp>
      <p:pic>
        <p:nvPicPr>
          <p:cNvPr id="10" name="Grafik 9" descr="Ein Bild, das Screenshot, Grafiken, Design, Muster enthält.&#10;&#10;Automatisch generierte Beschreibung">
            <a:extLst>
              <a:ext uri="{FF2B5EF4-FFF2-40B4-BE49-F238E27FC236}">
                <a16:creationId xmlns:a16="http://schemas.microsoft.com/office/drawing/2014/main" id="{73181C81-14D3-84C4-0CA3-ED442EE696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9281" y="7486426"/>
            <a:ext cx="777115" cy="777115"/>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207510">
            <a:off x="6153745" y="6457804"/>
            <a:ext cx="825306" cy="1100752"/>
          </a:xfrm>
          <a:prstGeom prst="rect">
            <a:avLst/>
          </a:prstGeom>
        </p:spPr>
      </p:pic>
      <p:pic>
        <p:nvPicPr>
          <p:cNvPr id="12" name="Grafik 11" descr="Ein Bild, das Screenshot, Grafiken, Design, Muster enthält.&#10;&#10;Automatisch generierte Beschreibung">
            <a:extLst>
              <a:ext uri="{FF2B5EF4-FFF2-40B4-BE49-F238E27FC236}">
                <a16:creationId xmlns:a16="http://schemas.microsoft.com/office/drawing/2014/main" id="{B2214D98-D8AC-50A4-D3ED-BE5E4D775E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89281" y="8471196"/>
            <a:ext cx="777115" cy="777115"/>
          </a:xfrm>
          <a:prstGeom prst="rect">
            <a:avLst/>
          </a:prstGeom>
        </p:spPr>
      </p:pic>
    </p:spTree>
    <p:extLst>
      <p:ext uri="{BB962C8B-B14F-4D97-AF65-F5344CB8AC3E}">
        <p14:creationId xmlns:p14="http://schemas.microsoft.com/office/powerpoint/2010/main" val="417092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4401941"/>
            <a:ext cx="6073157" cy="5805435"/>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Unterhalt (genauer: Kindesunterhalt) ist Geld, das Kinder von ihren Eltern erhalten, um ihre alltäglichen Kosten davon zu decken.</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Während deines ersten Studiums hast du Anspruch darauf, dass dich deine Eltern finanziell unterstützen – dein Alter spielt dabei keine Rolle.  Solange du noch studierst, müssen sie dir Unterhalt zahlen. Soweit zumindest die Theorie – natürlich müssen deine Eltern dazu finanziell auch in der Lage sein. Ob du von ihnen Unterhalt erhältst, hängt also von deren Einkommen ab. Auch die Anzahl deiner (ebenfalls unterhaltsberechtigten) Geschwister spielt eine Rolle.</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Können deine Eltern dir keinen oder nur einen geringen Unterhalt zahlen, kannst du auf Unterstützung in Form von Bafög setzen (siehe entsprechenden Steckbrief).</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Auch wenn es dir wichtig ist, auf eigenen Beinen zu stehen: Können deine Eltern dich finanziell unterstützen und hast du diese Unterstützung nötig, so sind immer zuerst deine Eltern in der Pflicht. Staatliche Förderung kannst du in dem Fall nicht oder nur anteilig in Anspruch nehmen.</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Unterhalt</a:t>
            </a:r>
          </a:p>
        </p:txBody>
      </p:sp>
      <p:pic>
        <p:nvPicPr>
          <p:cNvPr id="2" name="Grafik 1" descr="Ein Bild, das Screenshot, Cartoon, Design, Darstellung enthält.&#10;&#10;Automatisch generierte Beschreibung">
            <a:extLst>
              <a:ext uri="{FF2B5EF4-FFF2-40B4-BE49-F238E27FC236}">
                <a16:creationId xmlns:a16="http://schemas.microsoft.com/office/drawing/2014/main" id="{099ECC6B-DC7D-A079-551E-D4450CFAF7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2786150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469917"/>
            <a:ext cx="6074710" cy="3711077"/>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Dein erster Ansprechpartner beim Thema Unterhalt sind deine Eltern. Weigern sich deine Eltern, dir Unterhalt zu zahlen, obwohl sie es könnten, kannst du deine Forderungen gerichtlich geltend machen.</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Weitere Informationen speziell zum Unterhalt für Volljährige findest du auch in folgendem Ratgeber von Finanztip:</a:t>
            </a:r>
          </a:p>
          <a:p>
            <a:r>
              <a:rPr lang="de-DE" sz="1511" dirty="0">
                <a:solidFill>
                  <a:srgbClr val="000000"/>
                </a:solidFill>
                <a:latin typeface="Helvetica" panose="020B0604020202020204" pitchFamily="34" charset="0"/>
                <a:cs typeface="Helvetica" panose="020B0604020202020204" pitchFamily="34" charset="0"/>
                <a:hlinkClick r:id="rId2"/>
              </a:rPr>
              <a:t>https://www.finanztip.de/unterhalt-volljaehrige-kinder/</a:t>
            </a:r>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207510">
            <a:off x="6215773" y="6288577"/>
            <a:ext cx="825306" cy="1100752"/>
          </a:xfrm>
          <a:prstGeom prst="rect">
            <a:avLst/>
          </a:prstGeom>
        </p:spPr>
      </p:pic>
      <p:sp>
        <p:nvSpPr>
          <p:cNvPr id="4" name="Textfeld 3">
            <a:extLst>
              <a:ext uri="{FF2B5EF4-FFF2-40B4-BE49-F238E27FC236}">
                <a16:creationId xmlns:a16="http://schemas.microsoft.com/office/drawing/2014/main" id="{339EA380-2062-84D0-F264-DD1A5FE8F141}"/>
              </a:ext>
            </a:extLst>
          </p:cNvPr>
          <p:cNvSpPr txBox="1"/>
          <p:nvPr/>
        </p:nvSpPr>
        <p:spPr>
          <a:xfrm>
            <a:off x="742482" y="1224692"/>
            <a:ext cx="6074711" cy="3613105"/>
          </a:xfrm>
          <a:prstGeom prst="rect">
            <a:avLst/>
          </a:prstGeom>
          <a:noFill/>
        </p:spPr>
        <p:txBody>
          <a:bodyPr wrap="square" lIns="0" rIns="0">
            <a:spAutoFit/>
          </a:bodyPr>
          <a:lstStyle/>
          <a:p>
            <a:pPr defTabSz="493456">
              <a:defRPr/>
            </a:pPr>
            <a:r>
              <a:rPr lang="de-DE" sz="1727" b="1" dirty="0">
                <a:solidFill>
                  <a:srgbClr val="006E78"/>
                </a:solidFill>
                <a:latin typeface="Helvetica" panose="020B0604020202020204" pitchFamily="34" charset="0"/>
                <a:cs typeface="Helvetica" panose="020B0604020202020204" pitchFamily="34" charset="0"/>
              </a:rPr>
              <a:t>Wie viel?</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Wenn du schon 18 bist und nicht mehr zu Hause lebst, nimmt man für dich einen Bedarf von 930 Euro im Monat an, ggf. plus Versicherungen und eventuelle Studienkosten. So viel müssen dir deine Eltern zahlen, wenn sie es können. Bekommst du von deinen Eltern das Kindergeld, hast du ein eigenes Einkommen oder auch ein größeres Vermögen, dann fällt der Unterhalt entsprechend geringer aus.</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Lebst du noch zu Hause und/oder bist noch keine 18, orientiert sich der Betrag an der sogenannten </a:t>
            </a:r>
            <a:r>
              <a:rPr lang="de-DE" sz="1511" dirty="0">
                <a:solidFill>
                  <a:srgbClr val="000000"/>
                </a:solidFill>
                <a:highlight>
                  <a:srgbClr val="6FEECE"/>
                </a:highlight>
                <a:latin typeface="Helvetica" panose="020B0604020202020204" pitchFamily="34" charset="0"/>
                <a:cs typeface="Helvetica" panose="020B0604020202020204" pitchFamily="34" charset="0"/>
              </a:rPr>
              <a:t>Düsseldorfer Tabelle</a:t>
            </a:r>
            <a:r>
              <a:rPr lang="de-DE" sz="1511" dirty="0">
                <a:solidFill>
                  <a:srgbClr val="000000"/>
                </a:solidFill>
                <a:latin typeface="Helvetica" panose="020B0604020202020204" pitchFamily="34" charset="0"/>
                <a:cs typeface="Helvetica" panose="020B0604020202020204" pitchFamily="34" charset="0"/>
              </a:rPr>
              <a:t> – hier ist der Unterhalt nach Einkommen deiner Eltern gestaffelt. </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i="1" dirty="0">
                <a:solidFill>
                  <a:srgbClr val="000000"/>
                </a:solidFill>
                <a:latin typeface="Helvetica" panose="020B0604020202020204" pitchFamily="34" charset="0"/>
                <a:cs typeface="Helvetica" panose="020B0604020202020204" pitchFamily="34" charset="0"/>
              </a:rPr>
              <a:t>Übrigens: Sind deine Eltern getrennt, müssen beide ihren Anteil am Unterhalt leisten – abhängig von ihrem jeweiligen Einkommen.</a:t>
            </a:r>
            <a:endParaRPr lang="de-DE" sz="1511" dirty="0">
              <a:solidFill>
                <a:srgbClr val="000000"/>
              </a:solidFill>
              <a:latin typeface="Helvetica" panose="020B0604020202020204" pitchFamily="34" charset="0"/>
              <a:cs typeface="Helvetica" panose="020B0604020202020204" pitchFamily="34" charset="0"/>
            </a:endParaRPr>
          </a:p>
        </p:txBody>
      </p:sp>
      <p:pic>
        <p:nvPicPr>
          <p:cNvPr id="7" name="Grafik 6" descr="Ein Bild, das Screenshot, Grafiken, Design enthält.&#10;&#10;Automatisch generierte Beschreibung">
            <a:extLst>
              <a:ext uri="{FF2B5EF4-FFF2-40B4-BE49-F238E27FC236}">
                <a16:creationId xmlns:a16="http://schemas.microsoft.com/office/drawing/2014/main" id="{5BD83C6F-2952-DC7B-2ED3-4F2264ACED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1311" y="8463292"/>
            <a:ext cx="777115" cy="777115"/>
          </a:xfrm>
          <a:prstGeom prst="rect">
            <a:avLst/>
          </a:prstGeom>
        </p:spPr>
      </p:pic>
    </p:spTree>
    <p:extLst>
      <p:ext uri="{BB962C8B-B14F-4D97-AF65-F5344CB8AC3E}">
        <p14:creationId xmlns:p14="http://schemas.microsoft.com/office/powerpoint/2010/main" val="459185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422799"/>
            <a:ext cx="6073157" cy="6801990"/>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a:t>
            </a:r>
          </a:p>
          <a:p>
            <a:pPr defTabSz="493456">
              <a:defRPr/>
            </a:pPr>
            <a:r>
              <a:rPr lang="de-DE" sz="1727" b="1" dirty="0">
                <a:solidFill>
                  <a:schemeClr val="accent6"/>
                </a:solidFill>
                <a:latin typeface="Helvetica" panose="020B0604020202020204" pitchFamily="34" charset="0"/>
                <a:cs typeface="Helvetica" panose="020B0604020202020204" pitchFamily="34" charset="0"/>
              </a:rPr>
              <a:t> </a:t>
            </a:r>
          </a:p>
          <a:p>
            <a:r>
              <a:rPr lang="de-DE" sz="1511" dirty="0">
                <a:solidFill>
                  <a:srgbClr val="000000"/>
                </a:solidFill>
                <a:latin typeface="Helvetica" panose="020B0604020202020204" pitchFamily="34" charset="0"/>
                <a:cs typeface="Helvetica" panose="020B0604020202020204" pitchFamily="34" charset="0"/>
              </a:rPr>
              <a:t>Kindergeld ist ein staatlicher </a:t>
            </a:r>
            <a:r>
              <a:rPr lang="de-DE" sz="1511" dirty="0">
                <a:solidFill>
                  <a:srgbClr val="000000"/>
                </a:solidFill>
                <a:highlight>
                  <a:srgbClr val="6FEECE"/>
                </a:highlight>
                <a:latin typeface="Helvetica" panose="020B0604020202020204" pitchFamily="34" charset="0"/>
                <a:cs typeface="Helvetica" panose="020B0604020202020204" pitchFamily="34" charset="0"/>
              </a:rPr>
              <a:t>Zuschuss</a:t>
            </a:r>
            <a:r>
              <a:rPr lang="de-DE" sz="1511" dirty="0">
                <a:solidFill>
                  <a:srgbClr val="000000"/>
                </a:solidFill>
                <a:latin typeface="Helvetica" panose="020B0604020202020204" pitchFamily="34" charset="0"/>
                <a:cs typeface="Helvetica" panose="020B0604020202020204" pitchFamily="34" charset="0"/>
              </a:rPr>
              <a:t>, den Eltern für jedes ihrer minderjährigen Kinder erhalten – und darüber hinaus bis zu deren 25. Geburtstag, falls die Kinder noch zur Schule gehen, eine Ausbildung machen oder studieren. </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Für die Zeit zwischen Schule und Ausbildung bzw. Studium gibt es ebenfalls weiterhin Kindergeld, maximal aber vier Monate lang.</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Das Geld erhalten deine Eltern bzw. der Elternteil, bei dem du vorwiegend lebst. Ziehst du von zu Hause aus, ändert sich daran erst einmal nichts. Es macht aber Sinn, in dem Fall mit deinen Eltern zu vereinbaren, dass sie das Kindergeld an dich überweisen. Darauf hast du sogar Anspruch – schließlich sorgst du ja dann selbst für dich. Eine direkte Auszahlung des Kindergeldes auf dein Konto ist nur unter besonderen Umständen möglich.</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Lebst du bei deinen Pflege-, Stief- oder Großeltern, so können sie das Kindergeld beantragen.</a:t>
            </a:r>
          </a:p>
          <a:p>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Pro Monat gibt es 250 Euro und das so lange, bis du dein Studium beendet hast oder 25 wirst.</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Kindergeld</a:t>
            </a:r>
          </a:p>
        </p:txBody>
      </p:sp>
      <p:pic>
        <p:nvPicPr>
          <p:cNvPr id="2" name="Grafik 1" descr="Ein Bild, das Screenshot, Cartoon, Design, Darstellung enthält.&#10;&#10;Automatisch generierte Beschreibung">
            <a:extLst>
              <a:ext uri="{FF2B5EF4-FFF2-40B4-BE49-F238E27FC236}">
                <a16:creationId xmlns:a16="http://schemas.microsoft.com/office/drawing/2014/main" id="{9C47AB65-BC2E-6AAA-22A8-4C07FB64F1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3460811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698375"/>
            <a:ext cx="6074710" cy="3482618"/>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Die Familienkasse der Bundesagentur für Arbeit ist die für das Kindergeld zuständige Stelle.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Weitere Informationen und den Antrag auf Kindergeld gibt es hier: </a:t>
            </a:r>
            <a:r>
              <a:rPr lang="de-DE" sz="1511" dirty="0">
                <a:solidFill>
                  <a:srgbClr val="000000"/>
                </a:solidFill>
                <a:latin typeface="Helvetica" panose="020B0604020202020204" pitchFamily="34" charset="0"/>
                <a:cs typeface="Helvetica" panose="020B0604020202020204" pitchFamily="34" charset="0"/>
                <a:hlinkClick r:id="rId2"/>
              </a:rPr>
              <a:t>https://bit.ly/45lhw78</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Beachte aber, dass deine Eltern den Antrag ausfüllen müssen.</a:t>
            </a: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207510">
            <a:off x="6169165" y="6522668"/>
            <a:ext cx="825306" cy="1100752"/>
          </a:xfrm>
          <a:prstGeom prst="rect">
            <a:avLst/>
          </a:prstGeom>
        </p:spPr>
      </p:pic>
      <p:sp>
        <p:nvSpPr>
          <p:cNvPr id="4" name="Textfeld 3">
            <a:extLst>
              <a:ext uri="{FF2B5EF4-FFF2-40B4-BE49-F238E27FC236}">
                <a16:creationId xmlns:a16="http://schemas.microsoft.com/office/drawing/2014/main" id="{339EA380-2062-84D0-F264-DD1A5FE8F141}"/>
              </a:ext>
            </a:extLst>
          </p:cNvPr>
          <p:cNvSpPr txBox="1"/>
          <p:nvPr/>
        </p:nvSpPr>
        <p:spPr>
          <a:xfrm>
            <a:off x="742482" y="1224692"/>
            <a:ext cx="6074711" cy="2184829"/>
          </a:xfrm>
          <a:prstGeom prst="rect">
            <a:avLst/>
          </a:prstGeom>
          <a:noFill/>
        </p:spPr>
        <p:txBody>
          <a:bodyPr wrap="square" lIns="0" rIns="0">
            <a:spAutoFit/>
          </a:bodyPr>
          <a:lstStyle/>
          <a:p>
            <a:r>
              <a:rPr lang="de-DE" sz="1511" i="1" dirty="0">
                <a:solidFill>
                  <a:srgbClr val="000000"/>
                </a:solidFill>
                <a:latin typeface="Helvetica" panose="020B0604020202020204" pitchFamily="34" charset="0"/>
                <a:cs typeface="Helvetica" panose="020B0604020202020204" pitchFamily="34" charset="0"/>
              </a:rPr>
              <a:t>Wichtig: Einmal im Jahr braucht die fürs Kindergeld zuständige Familienkasse einen Nachweis, dass du noch studierst.</a:t>
            </a:r>
          </a:p>
          <a:p>
            <a:endParaRPr lang="de-DE" sz="1511" i="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Noch ein Tipp am Rande: Wenn du während deines Studiums noch zu Hause wohnst und deine Eltern Geringverdiener sind, können sie unter Umständen zusätzlich zum Kindergeld den Kinderzuschlag von bis zu 250 Euro im Monat beantragen. Mehr Infos dazu findest du in folgendem Beitrag: </a:t>
            </a:r>
            <a:r>
              <a:rPr lang="de-DE" sz="1511" i="1" dirty="0">
                <a:solidFill>
                  <a:srgbClr val="000000"/>
                </a:solidFill>
                <a:latin typeface="Helvetica" panose="020B0604020202020204" pitchFamily="34" charset="0"/>
                <a:cs typeface="Helvetica" panose="020B0604020202020204" pitchFamily="34" charset="0"/>
                <a:hlinkClick r:id="rId5"/>
              </a:rPr>
              <a:t>www.finanztip.de/kindergeld/</a:t>
            </a:r>
            <a:endParaRPr lang="de-DE" sz="1511" i="1" dirty="0">
              <a:solidFill>
                <a:srgbClr val="000000"/>
              </a:solidFill>
              <a:latin typeface="Helvetica" panose="020B0604020202020204" pitchFamily="34" charset="0"/>
              <a:cs typeface="Helvetica" panose="020B0604020202020204" pitchFamily="34" charset="0"/>
            </a:endParaRPr>
          </a:p>
          <a:p>
            <a:endParaRPr lang="de-DE" sz="1511" i="1" dirty="0">
              <a:solidFill>
                <a:srgbClr val="000000"/>
              </a:solidFill>
              <a:latin typeface="Helvetica" panose="020B0604020202020204" pitchFamily="34" charset="0"/>
              <a:cs typeface="Helvetica" panose="020B0604020202020204" pitchFamily="34" charset="0"/>
            </a:endParaRPr>
          </a:p>
        </p:txBody>
      </p:sp>
      <p:pic>
        <p:nvPicPr>
          <p:cNvPr id="7" name="Grafik 6" descr="Ein Bild, das Screenshot, Grafiken, Design enthält.&#10;&#10;Automatisch generierte Beschreibung">
            <a:extLst>
              <a:ext uri="{FF2B5EF4-FFF2-40B4-BE49-F238E27FC236}">
                <a16:creationId xmlns:a16="http://schemas.microsoft.com/office/drawing/2014/main" id="{78705A8D-33C2-06FF-9A5A-9ADE2FE0388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3875" y="8259882"/>
            <a:ext cx="777115" cy="777115"/>
          </a:xfrm>
          <a:prstGeom prst="rect">
            <a:avLst/>
          </a:prstGeom>
        </p:spPr>
      </p:pic>
    </p:spTree>
    <p:extLst>
      <p:ext uri="{BB962C8B-B14F-4D97-AF65-F5344CB8AC3E}">
        <p14:creationId xmlns:p14="http://schemas.microsoft.com/office/powerpoint/2010/main" val="488703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4395334"/>
            <a:ext cx="6073157" cy="5805435"/>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Die Halbwaisenrente oder Vollwaisenrente ist eine Leistung u. a. der </a:t>
            </a:r>
            <a:r>
              <a:rPr lang="de-DE" sz="1511" dirty="0">
                <a:solidFill>
                  <a:srgbClr val="000000"/>
                </a:solidFill>
                <a:highlight>
                  <a:srgbClr val="6FEECE"/>
                </a:highlight>
                <a:latin typeface="Helvetica" panose="020B0604020202020204" pitchFamily="34" charset="0"/>
                <a:cs typeface="Helvetica" panose="020B0604020202020204" pitchFamily="34" charset="0"/>
              </a:rPr>
              <a:t>gesetzlichen Rentenversicherung</a:t>
            </a:r>
            <a:r>
              <a:rPr lang="de-DE" sz="1511" dirty="0">
                <a:solidFill>
                  <a:srgbClr val="000000"/>
                </a:solidFill>
                <a:latin typeface="Helvetica" panose="020B0604020202020204" pitchFamily="34" charset="0"/>
                <a:cs typeface="Helvetica" panose="020B0604020202020204" pitchFamily="34" charset="0"/>
              </a:rPr>
              <a:t>. Sie soll Kinder unterstützen, deren Elternteil bzw. Eltern bereits verstorben sind und die daher keinen Unterhalt von ihren Eltern erhalten können.</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Hast du einen Elternteil oder sogar beide Eltern verloren, hast du Anspruch auf Halbwaisen- bzw. Waisenrente. Dieser Anspruch besteht grundsätzlich bis zu deinem 18. Geburtstag, verlängert sich aber, wenn du danach noch zur Schule gehst, eine Ausbildung machst oder studierst.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Als Waise oder Halbwaise bekommst du also auch während deines Erststudiums Rente. Wichtig ist, dass du mindestens 20 Stunden pro Woche dafür aufwendest. Der Anspruch endet, sobald du dein Studium abgeschlossen hast oder 27 wirst.</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Auch für die Übergangszeit zwischen Schule und Studium (maximal vier Monate) sowie während eines freiwilligen sozialen, ökologischen oder kulturellen Jahres erhältst du weiter (Halb-) Waisenrente. </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(Halb-) Waisenrente</a:t>
            </a:r>
          </a:p>
        </p:txBody>
      </p:sp>
      <p:sp>
        <p:nvSpPr>
          <p:cNvPr id="7" name="Textfeld 6">
            <a:extLst>
              <a:ext uri="{FF2B5EF4-FFF2-40B4-BE49-F238E27FC236}">
                <a16:creationId xmlns:a16="http://schemas.microsoft.com/office/drawing/2014/main" id="{1B3486C0-7F6E-732B-A2BA-2D3211B05A63}"/>
              </a:ext>
            </a:extLst>
          </p:cNvPr>
          <p:cNvSpPr txBox="1"/>
          <p:nvPr/>
        </p:nvSpPr>
        <p:spPr>
          <a:xfrm>
            <a:off x="645421" y="2044614"/>
            <a:ext cx="6077819" cy="719964"/>
          </a:xfrm>
          <a:prstGeom prst="rect">
            <a:avLst/>
          </a:prstGeom>
          <a:noFill/>
        </p:spPr>
        <p:txBody>
          <a:bodyPr wrap="square" lIns="194279" rIns="194279" rtlCol="0">
            <a:noAutofit/>
          </a:bodyPr>
          <a:lstStyle/>
          <a:p>
            <a:pPr algn="l"/>
            <a:endParaRPr lang="de-DE" sz="2159" b="1" dirty="0">
              <a:latin typeface="Helvetica" panose="020B0604020202020204" pitchFamily="34" charset="0"/>
              <a:cs typeface="Helvetica" panose="020B0604020202020204" pitchFamily="34" charset="0"/>
            </a:endParaRPr>
          </a:p>
        </p:txBody>
      </p:sp>
      <p:pic>
        <p:nvPicPr>
          <p:cNvPr id="2" name="Grafik 1" descr="Ein Bild, das Screenshot, Cartoon, Design, Darstellung enthält.&#10;&#10;Automatisch generierte Beschreibung">
            <a:extLst>
              <a:ext uri="{FF2B5EF4-FFF2-40B4-BE49-F238E27FC236}">
                <a16:creationId xmlns:a16="http://schemas.microsoft.com/office/drawing/2014/main" id="{5C922E7D-6BC6-B15A-8AF0-A117609A4D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3744114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355101"/>
            <a:ext cx="6074710" cy="3825893"/>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Den Erstantrag auf (Halb-) Waisenrente bzw. einen Folgeantrag für Volljährige findest du auf der Seite der Deutschen Rentenversicherung. Mehr Infos zur Hinterbliebenenrente und den Zugang zum Online-Antrag gibt es hier: </a:t>
            </a:r>
            <a:r>
              <a:rPr lang="de-DE" sz="1511" dirty="0">
                <a:solidFill>
                  <a:srgbClr val="000000"/>
                </a:solidFill>
                <a:latin typeface="Helvetica" panose="020B0604020202020204" pitchFamily="34" charset="0"/>
                <a:cs typeface="Helvetica" panose="020B0604020202020204" pitchFamily="34" charset="0"/>
                <a:hlinkClick r:id="rId2"/>
              </a:rPr>
              <a:t>https://bit.ly/3ONKEye</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Weitere Informationen zum Thema findest du auch in folgendem Ratgeber von Finanztip:</a:t>
            </a:r>
          </a:p>
          <a:p>
            <a:r>
              <a:rPr lang="de-DE" sz="1511" dirty="0">
                <a:solidFill>
                  <a:srgbClr val="000000"/>
                </a:solidFill>
                <a:latin typeface="Helvetica" panose="020B0604020202020204" pitchFamily="34" charset="0"/>
                <a:cs typeface="Helvetica" panose="020B0604020202020204" pitchFamily="34" charset="0"/>
                <a:hlinkClick r:id="rId3"/>
              </a:rPr>
              <a:t>https://www.finanztip.de/waisenrente/</a:t>
            </a:r>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339EA380-2062-84D0-F264-DD1A5FE8F141}"/>
              </a:ext>
            </a:extLst>
          </p:cNvPr>
          <p:cNvSpPr txBox="1"/>
          <p:nvPr/>
        </p:nvSpPr>
        <p:spPr>
          <a:xfrm>
            <a:off x="742482" y="1224692"/>
            <a:ext cx="6074711" cy="3413883"/>
          </a:xfrm>
          <a:prstGeom prst="rect">
            <a:avLst/>
          </a:prstGeom>
          <a:noFill/>
        </p:spPr>
        <p:txBody>
          <a:bodyPr wrap="square" lIns="0" rIns="0">
            <a:spAutoFit/>
          </a:bodyPr>
          <a:lstStyle/>
          <a:p>
            <a:pPr defTabSz="493456">
              <a:defRPr/>
            </a:pPr>
            <a:r>
              <a:rPr lang="de-DE" sz="1727" b="1" dirty="0">
                <a:solidFill>
                  <a:srgbClr val="006E78"/>
                </a:solidFill>
                <a:latin typeface="Helvetica" panose="020B0604020202020204" pitchFamily="34" charset="0"/>
                <a:cs typeface="Helvetica" panose="020B0604020202020204" pitchFamily="34" charset="0"/>
              </a:rPr>
              <a:t>Wie viel? </a:t>
            </a:r>
          </a:p>
          <a:p>
            <a:pPr defTabSz="493456">
              <a:defRPr/>
            </a:pPr>
            <a:endParaRPr lang="de-DE" sz="1727" b="1" dirty="0">
              <a:solidFill>
                <a:srgbClr val="006E78"/>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Die Höhe der Rente hängt vom Rentenanspruch des verstorbenen Elternteils ab. Je nachdem, wie viel er oder sie in die Rente eingezahlt hat, kann die Höhe deines Rentenanspruchs also sehr unterschiedlich ausfallen. Ein Orientierungswert: Laut Deutscher Rentenversicherung erhielten Halb- und Vollwaisen im Jahr 2021 durchschnittlich etwa 316 Euro im Monat.</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Auch Kinder von Beamten erhalten (Halb-) Waisenrente. Hier richtet sich der Wert nach dem erarbeiteten Ruhegehalt des verstorbenen Elternteils.</a:t>
            </a:r>
          </a:p>
          <a:p>
            <a:pPr defTabSz="493456">
              <a:defRPr/>
            </a:pP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511" i="1" dirty="0">
                <a:solidFill>
                  <a:srgbClr val="000000"/>
                </a:solidFill>
                <a:latin typeface="Helvetica" panose="020B0604020202020204" pitchFamily="34" charset="0"/>
                <a:cs typeface="Helvetica" panose="020B0604020202020204" pitchFamily="34" charset="0"/>
              </a:rPr>
              <a:t>Übrigens: Dein Einkommen spielt bei der Berechnung keine Rolle.</a:t>
            </a:r>
            <a:endParaRPr lang="de-DE" sz="1511" dirty="0">
              <a:solidFill>
                <a:srgbClr val="000000"/>
              </a:solidFill>
              <a:latin typeface="Helvetica" panose="020B0604020202020204" pitchFamily="34" charset="0"/>
              <a:cs typeface="Helvetica" panose="020B0604020202020204" pitchFamily="34" charset="0"/>
            </a:endParaRPr>
          </a:p>
        </p:txBody>
      </p:sp>
      <p:pic>
        <p:nvPicPr>
          <p:cNvPr id="7" name="Grafik 6" descr="Ein Bild, das Screenshot, Schwarzweiß, nähen enthält.&#10;&#10;Automatisch generierte Beschreibung">
            <a:extLst>
              <a:ext uri="{FF2B5EF4-FFF2-40B4-BE49-F238E27FC236}">
                <a16:creationId xmlns:a16="http://schemas.microsoft.com/office/drawing/2014/main" id="{12C993C4-F7A7-C152-F912-1E6CF3AFB4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96606" y="7245530"/>
            <a:ext cx="777115" cy="777115"/>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207510">
            <a:off x="6144039" y="6163638"/>
            <a:ext cx="825306" cy="1100752"/>
          </a:xfrm>
          <a:prstGeom prst="rect">
            <a:avLst/>
          </a:prstGeom>
        </p:spPr>
      </p:pic>
      <p:pic>
        <p:nvPicPr>
          <p:cNvPr id="9" name="Grafik 8" descr="Ein Bild, das Screenshot, Grafiken, Design enthält.&#10;&#10;Automatisch generierte Beschreibung">
            <a:extLst>
              <a:ext uri="{FF2B5EF4-FFF2-40B4-BE49-F238E27FC236}">
                <a16:creationId xmlns:a16="http://schemas.microsoft.com/office/drawing/2014/main" id="{D982CFDF-1330-642D-05FF-59199EC6B60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96606" y="8597768"/>
            <a:ext cx="777115" cy="777115"/>
          </a:xfrm>
          <a:prstGeom prst="rect">
            <a:avLst/>
          </a:prstGeom>
        </p:spPr>
      </p:pic>
    </p:spTree>
    <p:extLst>
      <p:ext uri="{BB962C8B-B14F-4D97-AF65-F5344CB8AC3E}">
        <p14:creationId xmlns:p14="http://schemas.microsoft.com/office/powerpoint/2010/main" val="3481231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252966"/>
            <a:ext cx="6073157" cy="6967933"/>
          </a:xfrm>
          <a:prstGeom prst="rect">
            <a:avLst/>
          </a:prstGeom>
          <a:noFill/>
        </p:spPr>
        <p:txBody>
          <a:bodyPr wrap="square" lIns="0" rIns="38856">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Bafög (von </a:t>
            </a:r>
            <a:r>
              <a:rPr lang="de-DE" sz="1511" b="1" dirty="0">
                <a:solidFill>
                  <a:srgbClr val="000000"/>
                </a:solidFill>
                <a:latin typeface="Helvetica" panose="020B0604020202020204" pitchFamily="34" charset="0"/>
                <a:cs typeface="Helvetica" panose="020B0604020202020204" pitchFamily="34" charset="0"/>
              </a:rPr>
              <a:t>B</a:t>
            </a:r>
            <a:r>
              <a:rPr lang="de-DE" sz="1511" dirty="0">
                <a:solidFill>
                  <a:srgbClr val="000000"/>
                </a:solidFill>
                <a:latin typeface="Helvetica" panose="020B0604020202020204" pitchFamily="34" charset="0"/>
                <a:cs typeface="Helvetica" panose="020B0604020202020204" pitchFamily="34" charset="0"/>
              </a:rPr>
              <a:t>erufs</a:t>
            </a:r>
            <a:r>
              <a:rPr lang="de-DE" sz="1511" b="1" dirty="0">
                <a:solidFill>
                  <a:srgbClr val="000000"/>
                </a:solidFill>
                <a:latin typeface="Helvetica" panose="020B0604020202020204" pitchFamily="34" charset="0"/>
                <a:cs typeface="Helvetica" panose="020B0604020202020204" pitchFamily="34" charset="0"/>
              </a:rPr>
              <a:t>a</a:t>
            </a:r>
            <a:r>
              <a:rPr lang="de-DE" sz="1511" dirty="0">
                <a:solidFill>
                  <a:srgbClr val="000000"/>
                </a:solidFill>
                <a:latin typeface="Helvetica" panose="020B0604020202020204" pitchFamily="34" charset="0"/>
                <a:cs typeface="Helvetica" panose="020B0604020202020204" pitchFamily="34" charset="0"/>
              </a:rPr>
              <a:t>usbildungs</a:t>
            </a:r>
            <a:r>
              <a:rPr lang="de-DE" sz="1511" b="1" dirty="0">
                <a:solidFill>
                  <a:srgbClr val="000000"/>
                </a:solidFill>
                <a:latin typeface="Helvetica" panose="020B0604020202020204" pitchFamily="34" charset="0"/>
                <a:cs typeface="Helvetica" panose="020B0604020202020204" pitchFamily="34" charset="0"/>
              </a:rPr>
              <a:t>fö</a:t>
            </a:r>
            <a:r>
              <a:rPr lang="de-DE" sz="1511" dirty="0">
                <a:solidFill>
                  <a:srgbClr val="000000"/>
                </a:solidFill>
                <a:latin typeface="Helvetica" panose="020B0604020202020204" pitchFamily="34" charset="0"/>
                <a:cs typeface="Helvetica" panose="020B0604020202020204" pitchFamily="34" charset="0"/>
              </a:rPr>
              <a:t>rderungs</a:t>
            </a:r>
            <a:r>
              <a:rPr lang="de-DE" sz="1511" b="1" dirty="0">
                <a:solidFill>
                  <a:srgbClr val="000000"/>
                </a:solidFill>
                <a:latin typeface="Helvetica" panose="020B0604020202020204" pitchFamily="34" charset="0"/>
                <a:cs typeface="Helvetica" panose="020B0604020202020204" pitchFamily="34" charset="0"/>
              </a:rPr>
              <a:t>g</a:t>
            </a:r>
            <a:r>
              <a:rPr lang="de-DE" sz="1511" dirty="0">
                <a:solidFill>
                  <a:srgbClr val="000000"/>
                </a:solidFill>
                <a:latin typeface="Helvetica" panose="020B0604020202020204" pitchFamily="34" charset="0"/>
                <a:cs typeface="Helvetica" panose="020B0604020202020204" pitchFamily="34" charset="0"/>
              </a:rPr>
              <a:t>esetz) ist eine staatliche Förderung, die sowohl Studierende als auch Schülerinnen und Schüler in Anspruch nehmen können. Das Bafög für Studierende besteht (anders als Schüler-Bafög) je zur Hälfte aus einem </a:t>
            </a:r>
            <a:r>
              <a:rPr lang="de-DE" sz="1511" dirty="0">
                <a:solidFill>
                  <a:srgbClr val="000000"/>
                </a:solidFill>
                <a:highlight>
                  <a:srgbClr val="6FEECE"/>
                </a:highlight>
                <a:latin typeface="Helvetica" panose="020B0604020202020204" pitchFamily="34" charset="0"/>
                <a:cs typeface="Helvetica" panose="020B0604020202020204" pitchFamily="34" charset="0"/>
              </a:rPr>
              <a:t>Zuschuss</a:t>
            </a:r>
            <a:r>
              <a:rPr lang="de-DE" sz="1511" dirty="0">
                <a:solidFill>
                  <a:srgbClr val="000000"/>
                </a:solidFill>
                <a:latin typeface="Helvetica" panose="020B0604020202020204" pitchFamily="34" charset="0"/>
                <a:cs typeface="Helvetica" panose="020B0604020202020204" pitchFamily="34" charset="0"/>
              </a:rPr>
              <a:t> und aus einem unverzinsten </a:t>
            </a:r>
            <a:r>
              <a:rPr lang="de-DE" sz="1511" dirty="0">
                <a:solidFill>
                  <a:srgbClr val="000000"/>
                </a:solidFill>
                <a:highlight>
                  <a:srgbClr val="6FEECE"/>
                </a:highlight>
                <a:latin typeface="Helvetica" panose="020B0604020202020204" pitchFamily="34" charset="0"/>
                <a:cs typeface="Helvetica" panose="020B0604020202020204" pitchFamily="34" charset="0"/>
              </a:rPr>
              <a:t>Darlehen</a:t>
            </a:r>
            <a:r>
              <a:rPr lang="de-DE" sz="1511" dirty="0">
                <a:solidFill>
                  <a:srgbClr val="000000"/>
                </a:solidFill>
                <a:latin typeface="Helvetica" panose="020B0604020202020204" pitchFamily="34" charset="0"/>
                <a:cs typeface="Helvetica" panose="020B0604020202020204" pitchFamily="34" charset="0"/>
              </a:rPr>
              <a:t>, von dem aber maximal 10.010 Euro zurückzuzahlen sind. </a:t>
            </a:r>
          </a:p>
          <a:p>
            <a:endParaRPr lang="de-DE" sz="1511" b="1"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Studierenden-Bafög kannst du erhalten, wenn du dein Erststudium in Vollzeit an einer </a:t>
            </a:r>
            <a:r>
              <a:rPr lang="de-DE" sz="1511" dirty="0">
                <a:solidFill>
                  <a:srgbClr val="000000"/>
                </a:solidFill>
                <a:highlight>
                  <a:srgbClr val="6FEECE"/>
                </a:highlight>
                <a:latin typeface="Helvetica" panose="020B0604020202020204" pitchFamily="34" charset="0"/>
                <a:cs typeface="Helvetica" panose="020B0604020202020204" pitchFamily="34" charset="0"/>
              </a:rPr>
              <a:t>staatlichen oder staatlich anerkannten Hochschule</a:t>
            </a:r>
            <a:r>
              <a:rPr lang="de-DE" sz="1511" dirty="0">
                <a:solidFill>
                  <a:srgbClr val="000000"/>
                </a:solidFill>
                <a:latin typeface="Helvetica" panose="020B0604020202020204" pitchFamily="34" charset="0"/>
                <a:cs typeface="Helvetica" panose="020B0604020202020204" pitchFamily="34" charset="0"/>
              </a:rPr>
              <a:t> absolvierst und dich in der </a:t>
            </a:r>
            <a:r>
              <a:rPr lang="de-DE" sz="1511" dirty="0">
                <a:solidFill>
                  <a:srgbClr val="000000"/>
                </a:solidFill>
                <a:highlight>
                  <a:srgbClr val="6FEECE"/>
                </a:highlight>
                <a:latin typeface="Helvetica" panose="020B0604020202020204" pitchFamily="34" charset="0"/>
                <a:cs typeface="Helvetica" panose="020B0604020202020204" pitchFamily="34" charset="0"/>
              </a:rPr>
              <a:t>Regelstudienzeit</a:t>
            </a:r>
            <a:r>
              <a:rPr lang="de-DE" sz="1511" dirty="0">
                <a:solidFill>
                  <a:srgbClr val="000000"/>
                </a:solidFill>
                <a:latin typeface="Helvetica" panose="020B0604020202020204" pitchFamily="34" charset="0"/>
                <a:cs typeface="Helvetica" panose="020B0604020202020204" pitchFamily="34" charset="0"/>
              </a:rPr>
              <a:t> befindest.</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Wenn du für dein Studium nebenher noch eine Fremd-sprache erlernen musst, kannst du auch über die Regelstudienzeit hinaus Bafög bekommen. Bei einem frühen Fachwechsel gibt es ebenfalls weiterhin Bafög.</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Da Bafög vor allem Menschen ohne großes Vermögen den Zugang zu Bildung erleichtern soll, musst du auch wirklich auf die finanzielle Unterstützung angewiesen sein. Heißt: Sind deine Eltern wohlhabend und können dir ausreichend Unterhalt zahlen (siehe Steckbrief) oder hast du selbst große Ersparnisse, gibt es für dich kein Bafög.</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Wichtig: Um in höheren Semestern Bafög zu erhalten, musst du einen Leistungsnachweis erbringen und damit deinen Studienfortschritt belegen. Dieser Nachweis ist meist ab dem 5. Semester erforderlich.</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Bafög</a:t>
            </a:r>
          </a:p>
        </p:txBody>
      </p:sp>
      <p:pic>
        <p:nvPicPr>
          <p:cNvPr id="3" name="Grafik 2" descr="Ein Bild, das Screenshot, Cartoon, Design, Darstellung enthält.&#10;&#10;Automatisch generierte Beschreibung">
            <a:extLst>
              <a:ext uri="{FF2B5EF4-FFF2-40B4-BE49-F238E27FC236}">
                <a16:creationId xmlns:a16="http://schemas.microsoft.com/office/drawing/2014/main" id="{61762930-6712-A2EA-AE71-3126E6C588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3989681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4343343"/>
            <a:ext cx="6073157" cy="5871992"/>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Wohngeld ist ein </a:t>
            </a:r>
            <a:r>
              <a:rPr lang="de-DE" sz="1511" dirty="0">
                <a:solidFill>
                  <a:srgbClr val="000000"/>
                </a:solidFill>
                <a:highlight>
                  <a:srgbClr val="6FEECE"/>
                </a:highlight>
                <a:latin typeface="Helvetica" panose="020B0604020202020204" pitchFamily="34" charset="0"/>
                <a:cs typeface="Helvetica" panose="020B0604020202020204" pitchFamily="34" charset="0"/>
              </a:rPr>
              <a:t>Zuschuss</a:t>
            </a:r>
            <a:r>
              <a:rPr lang="de-DE" sz="1511" dirty="0">
                <a:solidFill>
                  <a:srgbClr val="000000"/>
                </a:solidFill>
                <a:latin typeface="Helvetica" panose="020B0604020202020204" pitchFamily="34" charset="0"/>
                <a:cs typeface="Helvetica" panose="020B0604020202020204" pitchFamily="34" charset="0"/>
              </a:rPr>
              <a:t>, mit dem dich der Staat bei deinen Wohnkosten unterstützt – also zum Beispiel bei deiner Miete.</a:t>
            </a:r>
          </a:p>
          <a:p>
            <a:endParaRPr lang="de-DE" sz="1511" b="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Wohngeld bekommst du nur, wenn du nicht schon anderweitig eine Förderung der Wohnkosten erhältst oder theoretisch erhalten könntest. Als Studentin oder Student kommt für dich statt Wohngeld eher Bafög infrage – dieses beinhaltet einen Wohnkostenanteil, sofern du nicht mehr zu Hause wohnst.</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Wurde dein Bafög-Antrag allerdings abgelehnt, etwa weil du nur in Teilzeit studierst oder den erforderlichen Leistungsnachweis nicht rechtzeitig erbracht hast, kannst du auch während des Studiums Wohngeld erhalten. </a:t>
            </a:r>
          </a:p>
          <a:p>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Beim Wohngeld gibt es keine festen Beträge. Wie viel Unterstützung du erhalten kannst, hängt von vielen Faktoren ab – darunter von deinem Einkommen und deiner Miete. Im Schnitt erhielten Wohngeldempfänger in Deutschland zuletzt etwa 370 Euro im Monat.</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Wohngeld</a:t>
            </a:r>
          </a:p>
        </p:txBody>
      </p:sp>
      <p:sp>
        <p:nvSpPr>
          <p:cNvPr id="7" name="Textfeld 6">
            <a:extLst>
              <a:ext uri="{FF2B5EF4-FFF2-40B4-BE49-F238E27FC236}">
                <a16:creationId xmlns:a16="http://schemas.microsoft.com/office/drawing/2014/main" id="{1B3486C0-7F6E-732B-A2BA-2D3211B05A63}"/>
              </a:ext>
            </a:extLst>
          </p:cNvPr>
          <p:cNvSpPr txBox="1"/>
          <p:nvPr/>
        </p:nvSpPr>
        <p:spPr>
          <a:xfrm>
            <a:off x="645421" y="2044614"/>
            <a:ext cx="6077819" cy="719964"/>
          </a:xfrm>
          <a:prstGeom prst="rect">
            <a:avLst/>
          </a:prstGeom>
          <a:noFill/>
        </p:spPr>
        <p:txBody>
          <a:bodyPr wrap="square" lIns="194279" rIns="194279" rtlCol="0">
            <a:noAutofit/>
          </a:bodyPr>
          <a:lstStyle/>
          <a:p>
            <a:pPr algn="l"/>
            <a:endParaRPr lang="de-DE" sz="2159" b="1" dirty="0">
              <a:latin typeface="Helvetica" panose="020B0604020202020204" pitchFamily="34" charset="0"/>
              <a:cs typeface="Helvetica" panose="020B0604020202020204" pitchFamily="34" charset="0"/>
            </a:endParaRPr>
          </a:p>
        </p:txBody>
      </p:sp>
      <p:pic>
        <p:nvPicPr>
          <p:cNvPr id="2" name="Grafik 1" descr="Ein Bild, das Screenshot, Cartoon, Design, Darstellung enthält.&#10;&#10;Automatisch generierte Beschreibung">
            <a:extLst>
              <a:ext uri="{FF2B5EF4-FFF2-40B4-BE49-F238E27FC236}">
                <a16:creationId xmlns:a16="http://schemas.microsoft.com/office/drawing/2014/main" id="{B41ED73C-1A32-31D5-B130-F8E252025E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736022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077451"/>
            <a:ext cx="6074710" cy="4103542"/>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Wenn du Wohngeld beantragen möchtest, wende dich an die Wohngeldstelle deines Ortes oder deiner Gemeinde.</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Weitere Informationen findest du außerdem auf der Seite des Bundesministeriums für Wohnen, Stadtentwicklung und Bauwesen:</a:t>
            </a:r>
          </a:p>
          <a:p>
            <a:r>
              <a:rPr lang="de-DE" sz="1511" dirty="0">
                <a:solidFill>
                  <a:srgbClr val="000000"/>
                </a:solidFill>
                <a:latin typeface="Helvetica" panose="020B0604020202020204" pitchFamily="34" charset="0"/>
                <a:cs typeface="Helvetica" panose="020B0604020202020204" pitchFamily="34" charset="0"/>
                <a:hlinkClick r:id="rId2"/>
              </a:rPr>
              <a:t>https://bit.ly/3ONQijL</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Ebenfalls hilfreich:</a:t>
            </a:r>
          </a:p>
          <a:p>
            <a:r>
              <a:rPr lang="de-DE" sz="1511" dirty="0">
                <a:solidFill>
                  <a:srgbClr val="000000"/>
                </a:solidFill>
                <a:latin typeface="Helvetica" panose="020B0604020202020204" pitchFamily="34" charset="0"/>
                <a:cs typeface="Helvetica" panose="020B0604020202020204" pitchFamily="34" charset="0"/>
                <a:hlinkClick r:id="rId3"/>
              </a:rPr>
              <a:t>https://www.finanztip.de/wohngeld/</a:t>
            </a:r>
            <a:r>
              <a:rPr lang="de-DE" sz="1511" dirty="0">
                <a:solidFill>
                  <a:srgbClr val="000000"/>
                </a:solidFill>
                <a:latin typeface="Helvetica" panose="020B0604020202020204" pitchFamily="34" charset="0"/>
                <a:cs typeface="Helvetica" panose="020B0604020202020204" pitchFamily="34" charset="0"/>
              </a:rPr>
              <a:t> </a:t>
            </a: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207510">
            <a:off x="6153744" y="5893038"/>
            <a:ext cx="825306" cy="1100752"/>
          </a:xfrm>
          <a:prstGeom prst="rect">
            <a:avLst/>
          </a:prstGeom>
        </p:spPr>
      </p:pic>
      <p:pic>
        <p:nvPicPr>
          <p:cNvPr id="6" name="Grafik 5" descr="Ein Bild, das Screenshot, Grafiken, Schwarzweiß enthält.&#10;&#10;Automatisch generierte Beschreibung">
            <a:extLst>
              <a:ext uri="{FF2B5EF4-FFF2-40B4-BE49-F238E27FC236}">
                <a16:creationId xmlns:a16="http://schemas.microsoft.com/office/drawing/2014/main" id="{C7C995E9-6A7C-F33C-8A5D-938DB54F0B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89281" y="7879035"/>
            <a:ext cx="777115" cy="777115"/>
          </a:xfrm>
          <a:prstGeom prst="rect">
            <a:avLst/>
          </a:prstGeom>
        </p:spPr>
      </p:pic>
      <p:pic>
        <p:nvPicPr>
          <p:cNvPr id="8" name="Grafik 7" descr="Ein Bild, das Screenshot, Grafiken, Design enthält.&#10;&#10;Automatisch generierte Beschreibung">
            <a:extLst>
              <a:ext uri="{FF2B5EF4-FFF2-40B4-BE49-F238E27FC236}">
                <a16:creationId xmlns:a16="http://schemas.microsoft.com/office/drawing/2014/main" id="{A09C4033-FCFF-5072-EE74-4B673921538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89281" y="8932891"/>
            <a:ext cx="777115" cy="777115"/>
          </a:xfrm>
          <a:prstGeom prst="rect">
            <a:avLst/>
          </a:prstGeom>
        </p:spPr>
      </p:pic>
    </p:spTree>
    <p:extLst>
      <p:ext uri="{BB962C8B-B14F-4D97-AF65-F5344CB8AC3E}">
        <p14:creationId xmlns:p14="http://schemas.microsoft.com/office/powerpoint/2010/main" val="4093181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652072"/>
            <a:ext cx="6073157" cy="6569491"/>
          </a:xfrm>
          <a:prstGeom prst="rect">
            <a:avLst/>
          </a:prstGeom>
          <a:noFill/>
        </p:spPr>
        <p:txBody>
          <a:bodyPr wrap="square" lIns="0" rIns="0">
            <a:spAutoFit/>
          </a:bodyPr>
          <a:lstStyle/>
          <a:p>
            <a:r>
              <a:rPr lang="de-DE" sz="1727" b="1" dirty="0">
                <a:solidFill>
                  <a:schemeClr val="accent6"/>
                </a:solidFill>
                <a:latin typeface="Helvetica" panose="020B0604020202020204" pitchFamily="34" charset="0"/>
                <a:cs typeface="Helvetica" panose="020B0604020202020204" pitchFamily="34" charset="0"/>
              </a:rPr>
              <a:t>Begabtenförderungswerke: </a:t>
            </a:r>
            <a:r>
              <a:rPr lang="de-DE" sz="1511" dirty="0">
                <a:solidFill>
                  <a:srgbClr val="000000"/>
                </a:solidFill>
                <a:latin typeface="Helvetica" panose="020B0604020202020204" pitchFamily="34" charset="0"/>
                <a:cs typeface="Helvetica" panose="020B0604020202020204" pitchFamily="34" charset="0"/>
              </a:rPr>
              <a:t>In Deutschland gibt es 13 große Begabtenförderungswerke, die Stipendien an Studierende vergeben. Die Werke unterscheiden sich durch ihre jeweilige weltanschauliche, politische oder konfessionelle Ausrichtung. Bekanntester Vertreter ist die Studienstiftung des deutschen Volkes.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Darlehen: </a:t>
            </a:r>
            <a:r>
              <a:rPr lang="de-DE" sz="1511" dirty="0">
                <a:solidFill>
                  <a:srgbClr val="000000"/>
                </a:solidFill>
                <a:latin typeface="Helvetica" panose="020B0604020202020204" pitchFamily="34" charset="0"/>
                <a:cs typeface="Helvetica" panose="020B0604020202020204" pitchFamily="34" charset="0"/>
              </a:rPr>
              <a:t>Ein Darlehen oder Kredit ist ein geliehener Geldbetrag, den du zurückzahlen musst. Als Gegenleistung zahlst du häufig Zinsen an den Geldgeber.</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rgbClr val="006E78"/>
                </a:solidFill>
                <a:latin typeface="Helvetica" panose="020B0604020202020204" pitchFamily="34" charset="0"/>
                <a:cs typeface="Helvetica" panose="020B0604020202020204" pitchFamily="34" charset="0"/>
              </a:rPr>
              <a:t>Düsseldorfer Tabelle: </a:t>
            </a:r>
            <a:r>
              <a:rPr lang="de-DE" sz="1511" dirty="0">
                <a:solidFill>
                  <a:srgbClr val="000000"/>
                </a:solidFill>
                <a:latin typeface="Helvetica" panose="020B0604020202020204" pitchFamily="34" charset="0"/>
                <a:cs typeface="Helvetica" panose="020B0604020202020204" pitchFamily="34" charset="0"/>
              </a:rPr>
              <a:t>Diese Tabelle ist eine anerkannte Richtlinie dazu, wie viel Unterhalt Eltern ihren minderjährigen oder noch bei ihnen lebenden erwachsenen Kindern zahlen sollten. Die aktuelle Tabelle findest du hier: </a:t>
            </a:r>
            <a:r>
              <a:rPr lang="de-DE" sz="1511" dirty="0">
                <a:solidFill>
                  <a:srgbClr val="000000"/>
                </a:solidFill>
                <a:latin typeface="Helvetica" panose="020B0604020202020204" pitchFamily="34" charset="0"/>
                <a:cs typeface="Helvetica" panose="020B0604020202020204" pitchFamily="34" charset="0"/>
                <a:hlinkClick r:id="rId2"/>
              </a:rPr>
              <a:t>https://www.finanztip.de/duesseldorfer-tabelle/</a:t>
            </a:r>
            <a:endParaRPr lang="de-DE" sz="1511" dirty="0">
              <a:solidFill>
                <a:srgbClr val="000000"/>
              </a:solidFill>
              <a:latin typeface="Helvetica" panose="020B0604020202020204" pitchFamily="34" charset="0"/>
              <a:cs typeface="Helvetica" panose="020B0604020202020204" pitchFamily="34" charset="0"/>
            </a:endParaRP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rgbClr val="006E78"/>
                </a:solidFill>
                <a:latin typeface="Helvetica" panose="020B0604020202020204" pitchFamily="34" charset="0"/>
                <a:cs typeface="Helvetica" panose="020B0604020202020204" pitchFamily="34" charset="0"/>
              </a:rPr>
              <a:t>Investmentfonds: </a:t>
            </a:r>
            <a:r>
              <a:rPr lang="de-DE" sz="1511" dirty="0">
                <a:solidFill>
                  <a:srgbClr val="000000"/>
                </a:solidFill>
                <a:latin typeface="Helvetica" panose="020B0604020202020204" pitchFamily="34" charset="0"/>
                <a:cs typeface="Helvetica" panose="020B0604020202020204" pitchFamily="34" charset="0"/>
              </a:rPr>
              <a:t>Ein Investmentfonds sammelt Geld von Kapitalanlegern, um dieses für sie gewinnbringend anzulegen. Bildungsfonds sind (meist) eine Form von Investmentfonds. Hier wird in die weitere Karriere eines Studierenden investiert mit dem Ziel, von dessen Einkommen später zu profitieren.</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a:defRPr/>
            </a:pPr>
            <a:r>
              <a:rPr lang="de-DE" sz="1727" b="1" dirty="0">
                <a:solidFill>
                  <a:schemeClr val="accent6"/>
                </a:solidFill>
                <a:latin typeface="Helvetica" panose="020B0604020202020204" pitchFamily="34" charset="0"/>
                <a:cs typeface="Helvetica" panose="020B0604020202020204" pitchFamily="34" charset="0"/>
              </a:rPr>
              <a:t>Familienversicherung: </a:t>
            </a:r>
            <a:r>
              <a:rPr lang="de-DE" sz="1511" dirty="0">
                <a:solidFill>
                  <a:srgbClr val="000000"/>
                </a:solidFill>
                <a:latin typeface="Helvetica" panose="020B0604020202020204" pitchFamily="34" charset="0"/>
                <a:cs typeface="Helvetica" panose="020B0604020202020204" pitchFamily="34" charset="0"/>
              </a:rPr>
              <a:t>Solange du noch zur Schule gehst oder studierst, unter 25 bist und über kein oder nur ein sehr geringes monatliches Einkommen verfügst, musst du keine eigene Krankenversicherung bezahlen, sondern kannst weiterhin bei deinen Eltern mitversichert bleiben – vorausgesetzt, diese sind gesetzlich versichert. </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1" y="1479888"/>
            <a:ext cx="6077819" cy="557397"/>
          </a:xfrm>
          <a:prstGeom prst="rect">
            <a:avLst/>
          </a:prstGeom>
          <a:solidFill>
            <a:schemeClr val="bg2"/>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solidFill>
                  <a:schemeClr val="accent6"/>
                </a:solidFill>
                <a:latin typeface="Helvetica" panose="020B0604020202020204" pitchFamily="34" charset="0"/>
                <a:cs typeface="Helvetica" panose="020B0604020202020204" pitchFamily="34" charset="0"/>
              </a:rPr>
              <a:t>Glossar</a:t>
            </a:r>
          </a:p>
        </p:txBody>
      </p:sp>
      <p:sp>
        <p:nvSpPr>
          <p:cNvPr id="7" name="Textfeld 6">
            <a:extLst>
              <a:ext uri="{FF2B5EF4-FFF2-40B4-BE49-F238E27FC236}">
                <a16:creationId xmlns:a16="http://schemas.microsoft.com/office/drawing/2014/main" id="{1B3486C0-7F6E-732B-A2BA-2D3211B05A63}"/>
              </a:ext>
            </a:extLst>
          </p:cNvPr>
          <p:cNvSpPr txBox="1"/>
          <p:nvPr/>
        </p:nvSpPr>
        <p:spPr>
          <a:xfrm>
            <a:off x="645421" y="2044614"/>
            <a:ext cx="6077819" cy="719964"/>
          </a:xfrm>
          <a:prstGeom prst="rect">
            <a:avLst/>
          </a:prstGeom>
          <a:noFill/>
        </p:spPr>
        <p:txBody>
          <a:bodyPr wrap="square" lIns="194279" rIns="194279" rtlCol="0">
            <a:noAutofit/>
          </a:bodyPr>
          <a:lstStyle/>
          <a:p>
            <a:pPr algn="l"/>
            <a:r>
              <a:rPr lang="de-DE" sz="2159" b="1" dirty="0">
                <a:latin typeface="Helvetica" panose="020B0604020202020204" pitchFamily="34" charset="0"/>
                <a:cs typeface="Helvetica" panose="020B0604020202020204" pitchFamily="34" charset="0"/>
              </a:rPr>
              <a:t>Wichtige Begriffe, die du kennen solltest</a:t>
            </a:r>
          </a:p>
        </p:txBody>
      </p:sp>
    </p:spTree>
    <p:extLst>
      <p:ext uri="{BB962C8B-B14F-4D97-AF65-F5344CB8AC3E}">
        <p14:creationId xmlns:p14="http://schemas.microsoft.com/office/powerpoint/2010/main" val="1335764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158276"/>
            <a:ext cx="6073157" cy="7067769"/>
          </a:xfrm>
          <a:prstGeom prst="rect">
            <a:avLst/>
          </a:prstGeom>
          <a:noFill/>
        </p:spPr>
        <p:txBody>
          <a:bodyPr wrap="square" lIns="0" rIns="0">
            <a:spAutoFit/>
          </a:bodyPr>
          <a:lstStyle/>
          <a:p>
            <a:r>
              <a:rPr lang="de-DE" sz="1727" b="1" dirty="0">
                <a:solidFill>
                  <a:schemeClr val="accent6"/>
                </a:solidFill>
                <a:latin typeface="Helvetica" panose="020B0604020202020204" pitchFamily="34" charset="0"/>
                <a:cs typeface="Helvetica" panose="020B0604020202020204" pitchFamily="34" charset="0"/>
              </a:rPr>
              <a:t>Gesetzliche Rentenversicherung: </a:t>
            </a:r>
            <a:r>
              <a:rPr lang="de-DE" sz="1511" dirty="0">
                <a:solidFill>
                  <a:srgbClr val="000000"/>
                </a:solidFill>
                <a:latin typeface="Helvetica" panose="020B0604020202020204" pitchFamily="34" charset="0"/>
                <a:cs typeface="Helvetica" panose="020B0604020202020204" pitchFamily="34" charset="0"/>
              </a:rPr>
              <a:t>Die gesetzliche Rentenversicherung kümmert sich um alles rund um die gesetzliche Rente. Dazu gehört zum Beispiel auch die Auszahlung der Rente an </a:t>
            </a:r>
            <a:r>
              <a:rPr lang="de-DE" sz="1511" dirty="0" err="1">
                <a:solidFill>
                  <a:srgbClr val="000000"/>
                </a:solidFill>
                <a:latin typeface="Helvetica" panose="020B0604020202020204" pitchFamily="34" charset="0"/>
                <a:cs typeface="Helvetica" panose="020B0604020202020204" pitchFamily="34" charset="0"/>
              </a:rPr>
              <a:t>Rentner:innen</a:t>
            </a:r>
            <a:r>
              <a:rPr lang="de-DE" sz="1511" dirty="0">
                <a:solidFill>
                  <a:srgbClr val="000000"/>
                </a:solidFill>
                <a:latin typeface="Helvetica" panose="020B0604020202020204" pitchFamily="34" charset="0"/>
                <a:cs typeface="Helvetica" panose="020B0604020202020204" pitchFamily="34" charset="0"/>
              </a:rPr>
              <a:t> oder an Hinterbliebene von Verstorbenen. Du selbst zahlst während deines Studiums zwar nichts in die gesetzliche Rente ein (es sei denn, du verdienst nebenher gutes Geld) – dein Studium wird dir aber für die Rente angerechnet.</a:t>
            </a:r>
          </a:p>
          <a:p>
            <a:endParaRPr lang="de-DE" sz="1511"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Minijob: </a:t>
            </a:r>
            <a:r>
              <a:rPr lang="de-DE" sz="1511" dirty="0">
                <a:solidFill>
                  <a:srgbClr val="000000"/>
                </a:solidFill>
                <a:latin typeface="Helvetica" panose="020B0604020202020204" pitchFamily="34" charset="0"/>
                <a:cs typeface="Helvetica" panose="020B0604020202020204" pitchFamily="34" charset="0"/>
              </a:rPr>
              <a:t>Ein Minijob ist eine geringfügige Beschäftigung, bei der du nicht mehr als 538 Euro im Monat verdienst. </a:t>
            </a:r>
            <a:r>
              <a:rPr lang="de-DE" sz="1511">
                <a:solidFill>
                  <a:srgbClr val="000000"/>
                </a:solidFill>
                <a:latin typeface="Helvetica" panose="020B0604020202020204" pitchFamily="34" charset="0"/>
                <a:cs typeface="Helvetica" panose="020B0604020202020204" pitchFamily="34" charset="0"/>
              </a:rPr>
              <a:t>Das macht beim Mindestlohn zehn Stunden Arbeit in der Woche.</a:t>
            </a:r>
          </a:p>
          <a:p>
            <a:endParaRPr lang="de-DE" sz="1511"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Regelstudienzeit: </a:t>
            </a:r>
            <a:r>
              <a:rPr lang="de-DE" sz="1511" dirty="0">
                <a:solidFill>
                  <a:srgbClr val="000000"/>
                </a:solidFill>
                <a:latin typeface="Helvetica" panose="020B0604020202020204" pitchFamily="34" charset="0"/>
                <a:cs typeface="Helvetica" panose="020B0604020202020204" pitchFamily="34" charset="0"/>
              </a:rPr>
              <a:t>Für jeden Studiengang wird eine Zahl an Semestern definiert, die üblicherweise bis zum erfolgreichen Studienabschluss benötigt werden. Dieser Zeitraum ist maßgeblich dafür, wie lange du bestimmte Förderungen wie Bafög erhalten kannst.</a:t>
            </a:r>
          </a:p>
          <a:p>
            <a:endParaRPr lang="de-DE" sz="1727"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Staatliche oder staatlich anerkannte Hochschule: </a:t>
            </a:r>
            <a:r>
              <a:rPr lang="de-DE" sz="1511" dirty="0">
                <a:solidFill>
                  <a:srgbClr val="000000"/>
                </a:solidFill>
                <a:latin typeface="Helvetica" panose="020B0604020202020204" pitchFamily="34" charset="0"/>
                <a:cs typeface="Helvetica" panose="020B0604020202020204" pitchFamily="34" charset="0"/>
              </a:rPr>
              <a:t>Um Bafög oder den Bildungskredit zu erhalten, musst du an einer Hochschule studieren, die im </a:t>
            </a:r>
            <a:r>
              <a:rPr lang="de-DE" sz="1511" dirty="0" err="1">
                <a:solidFill>
                  <a:srgbClr val="000000"/>
                </a:solidFill>
                <a:latin typeface="Helvetica" panose="020B0604020202020204" pitchFamily="34" charset="0"/>
                <a:cs typeface="Helvetica" panose="020B0604020202020204" pitchFamily="34" charset="0"/>
              </a:rPr>
              <a:t>Ausbildungsstättenverzeichnis</a:t>
            </a:r>
            <a:r>
              <a:rPr lang="de-DE" sz="1511" dirty="0">
                <a:solidFill>
                  <a:srgbClr val="000000"/>
                </a:solidFill>
                <a:latin typeface="Helvetica" panose="020B0604020202020204" pitchFamily="34" charset="0"/>
                <a:cs typeface="Helvetica" panose="020B0604020202020204" pitchFamily="34" charset="0"/>
              </a:rPr>
              <a:t> gelistet ist. Ob das auf deine Hochschule zutrifft, kannst du über die interaktive Karte auf dieser Seite nachprüfen: </a:t>
            </a:r>
            <a:r>
              <a:rPr lang="de-DE" sz="1511" dirty="0">
                <a:solidFill>
                  <a:srgbClr val="000000"/>
                </a:solidFill>
                <a:latin typeface="Helvetica" panose="020B0604020202020204" pitchFamily="34" charset="0"/>
                <a:cs typeface="Helvetica" panose="020B0604020202020204" pitchFamily="34" charset="0"/>
                <a:hlinkClick r:id="rId2"/>
              </a:rPr>
              <a:t>https://bit.ly/45j4LdH</a:t>
            </a:r>
            <a:r>
              <a:rPr lang="de-DE" sz="1511" dirty="0">
                <a:solidFill>
                  <a:srgbClr val="000000"/>
                </a:solidFill>
                <a:latin typeface="Helvetica" panose="020B0604020202020204" pitchFamily="34" charset="0"/>
                <a:cs typeface="Helvetica" panose="020B0604020202020204" pitchFamily="34" charset="0"/>
              </a:rPr>
              <a:t>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Auch für einen Studienkredit der KfW etwa musst du an einer staatlichen oder staatlich anerkannten Hochschule studieren. Die KfW bietet dazu ebenfalls eine Liste an: </a:t>
            </a:r>
            <a:r>
              <a:rPr lang="de-DE" sz="1511" dirty="0">
                <a:solidFill>
                  <a:srgbClr val="000000"/>
                </a:solidFill>
                <a:latin typeface="Helvetica" panose="020B0604020202020204" pitchFamily="34" charset="0"/>
                <a:cs typeface="Helvetica" panose="020B0604020202020204" pitchFamily="34" charset="0"/>
                <a:hlinkClick r:id="rId3"/>
              </a:rPr>
              <a:t>https://bit.ly/44Z3Qia</a:t>
            </a:r>
            <a:r>
              <a:rPr lang="de-DE" sz="1511" dirty="0">
                <a:solidFill>
                  <a:srgbClr val="000000"/>
                </a:solidFill>
                <a:latin typeface="Helvetica" panose="020B0604020202020204" pitchFamily="34" charset="0"/>
                <a:cs typeface="Helvetica" panose="020B0604020202020204" pitchFamily="34" charset="0"/>
              </a:rPr>
              <a:t> </a:t>
            </a:r>
          </a:p>
          <a:p>
            <a:endParaRPr lang="de-DE" sz="1727"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Zuschuss: </a:t>
            </a:r>
            <a:r>
              <a:rPr lang="de-DE" sz="1511" dirty="0">
                <a:solidFill>
                  <a:srgbClr val="000000"/>
                </a:solidFill>
                <a:latin typeface="Helvetica" panose="020B0604020202020204" pitchFamily="34" charset="0"/>
                <a:cs typeface="Helvetica" panose="020B0604020202020204" pitchFamily="34" charset="0"/>
              </a:rPr>
              <a:t>Ein Zuschuss ist eine Form der finanziellen Unterstützung, die du nicht zurückzahlen musst. </a:t>
            </a:r>
          </a:p>
        </p:txBody>
      </p:sp>
    </p:spTree>
    <p:extLst>
      <p:ext uri="{BB962C8B-B14F-4D97-AF65-F5344CB8AC3E}">
        <p14:creationId xmlns:p14="http://schemas.microsoft.com/office/powerpoint/2010/main" val="812554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4BB5889-7E45-5C3D-EA5E-CE8CE9C33A50}"/>
              </a:ext>
            </a:extLst>
          </p:cNvPr>
          <p:cNvSpPr txBox="1"/>
          <p:nvPr/>
        </p:nvSpPr>
        <p:spPr>
          <a:xfrm>
            <a:off x="742482" y="1224692"/>
            <a:ext cx="6074711" cy="3878882"/>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Wie viel Bafög du erhältst, hängt vor allem von deinem Einkommen und dem deiner Eltern ab. Bist du verheiratet oder lebst in einer eingetragenen Partnerschaft, wird das Einkommen deiner besseren Hälfte berücksichtigt. Je weniger dir und deinen engsten Angehörigen zur Verfügung steht, desto mehr Unterstützung kannst du erhalten. Auch deine Wohnsituation spielt eine Rolle – für diejenigen, die nicht mehr zu Hause leben, gibt es mehr Bafög.</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Im Schnitt erhielten Bafög-Empfänger zuletzt rund 600 Euro im Monat. Der Höchstsatz liegt aktuell bei 934 Euro im Monat. Diesen bekommst du, wenn dich deine Eltern gar nicht finanziell unterstützen können, du kein größeres Vermögen oder Einkommen hast, nicht mehr zu Hause lebst und auch nicht mehr </a:t>
            </a:r>
            <a:r>
              <a:rPr lang="de-DE" sz="1511" dirty="0">
                <a:solidFill>
                  <a:srgbClr val="000000"/>
                </a:solidFill>
                <a:highlight>
                  <a:srgbClr val="6FEECE"/>
                </a:highlight>
                <a:latin typeface="Helvetica" panose="020B0604020202020204" pitchFamily="34" charset="0"/>
                <a:cs typeface="Helvetica" panose="020B0604020202020204" pitchFamily="34" charset="0"/>
              </a:rPr>
              <a:t>familienversichert</a:t>
            </a:r>
            <a:r>
              <a:rPr lang="de-DE" sz="1511" dirty="0">
                <a:solidFill>
                  <a:srgbClr val="000000"/>
                </a:solidFill>
                <a:latin typeface="Helvetica" panose="020B0604020202020204" pitchFamily="34" charset="0"/>
                <a:cs typeface="Helvetica" panose="020B0604020202020204" pitchFamily="34" charset="0"/>
              </a:rPr>
              <a:t> bist. </a:t>
            </a:r>
          </a:p>
          <a:p>
            <a:endParaRPr lang="de-DE" sz="1511" dirty="0">
              <a:solidFill>
                <a:srgbClr val="000000"/>
              </a:solidFill>
              <a:latin typeface="Helvetica" panose="020B0604020202020204" pitchFamily="34" charset="0"/>
              <a:cs typeface="Helvetica" panose="020B0604020202020204" pitchFamily="34" charset="0"/>
            </a:endParaRPr>
          </a:p>
        </p:txBody>
      </p:sp>
      <p:sp>
        <p:nvSpPr>
          <p:cNvPr id="6" name="Rechteck 5">
            <a:extLst>
              <a:ext uri="{FF2B5EF4-FFF2-40B4-BE49-F238E27FC236}">
                <a16:creationId xmlns:a16="http://schemas.microsoft.com/office/drawing/2014/main" id="{B6508624-1C4D-AD9E-5A7E-D47AEF0BABDE}"/>
              </a:ext>
            </a:extLst>
          </p:cNvPr>
          <p:cNvSpPr/>
          <p:nvPr/>
        </p:nvSpPr>
        <p:spPr>
          <a:xfrm>
            <a:off x="742482" y="4986626"/>
            <a:ext cx="6074710" cy="5194367"/>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pPr defTabSz="493456">
              <a:defRPr/>
            </a:pPr>
            <a:r>
              <a:rPr lang="de-DE" sz="1727" b="1" dirty="0">
                <a:solidFill>
                  <a:schemeClr val="accent6"/>
                </a:solidFill>
                <a:latin typeface="Helvetica" panose="020B0604020202020204" pitchFamily="34" charset="0"/>
                <a:cs typeface="Helvetica" panose="020B0604020202020204" pitchFamily="34" charset="0"/>
              </a:rPr>
              <a:t>Ansprechpartner &amp; weitere Infos</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Dein zentraler Ansprechpartner ist das Bafög-Amt des Studierendenwerkes in deiner Region.</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Auf bafög.de findest du weiterführende Infos und Hinweise zur Online-Beantragung von Bafög. Für den Direkteinstieg kannst du folgenden Link nutzen: </a:t>
            </a:r>
            <a:r>
              <a:rPr lang="de-DE" sz="1511" dirty="0">
                <a:solidFill>
                  <a:srgbClr val="000000"/>
                </a:solidFill>
                <a:latin typeface="Helvetica" panose="020B0604020202020204" pitchFamily="34" charset="0"/>
                <a:cs typeface="Helvetica" panose="020B0604020202020204" pitchFamily="34" charset="0"/>
                <a:hlinkClick r:id="rId2"/>
              </a:rPr>
              <a:t>https://bit.ly/47lb01Q</a:t>
            </a:r>
            <a:endParaRPr lang="de-DE" sz="1511" dirty="0">
              <a:solidFill>
                <a:srgbClr val="000000"/>
              </a:solidFill>
              <a:latin typeface="Helvetica" panose="020B0604020202020204" pitchFamily="34" charset="0"/>
              <a:cs typeface="Helvetica" panose="020B0604020202020204" pitchFamily="34" charset="0"/>
            </a:endParaRP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Wenn du schon vorab wissen willst, ob und in welcher Höhe du Bafög erhalten kannst, nutze auch einen Bafög-Rechner. Einen solchen Rechner, den du am besten mit deinen Eltern ausfüllst, findest du hier: </a:t>
            </a:r>
            <a:r>
              <a:rPr lang="de-DE" sz="1511" dirty="0">
                <a:solidFill>
                  <a:srgbClr val="000000"/>
                </a:solidFill>
                <a:latin typeface="Helvetica" panose="020B0604020202020204" pitchFamily="34" charset="0"/>
                <a:cs typeface="Helvetica" panose="020B0604020202020204" pitchFamily="34" charset="0"/>
                <a:hlinkClick r:id="rId3"/>
              </a:rPr>
              <a:t>https://www.bafoeg-rechner.de/Rechner/</a:t>
            </a:r>
            <a:endParaRPr lang="de-DE" sz="1511" dirty="0">
              <a:solidFill>
                <a:srgbClr val="000000"/>
              </a:solidFill>
              <a:latin typeface="Helvetica" panose="020B0604020202020204" pitchFamily="34" charset="0"/>
              <a:cs typeface="Helvetica" panose="020B0604020202020204" pitchFamily="34" charset="0"/>
            </a:endParaRP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Für weitere Infos ebenfalls hilfreich: </a:t>
            </a:r>
            <a:r>
              <a:rPr lang="de-DE" sz="1511" dirty="0">
                <a:solidFill>
                  <a:srgbClr val="000000"/>
                </a:solidFill>
                <a:latin typeface="Helvetica" panose="020B0604020202020204" pitchFamily="34" charset="0"/>
                <a:cs typeface="Helvetica" panose="020B0604020202020204" pitchFamily="34" charset="0"/>
                <a:hlinkClick r:id="rId4"/>
              </a:rPr>
              <a:t>https://www.finanztip.de/bafoeg/</a:t>
            </a:r>
            <a:endParaRPr lang="de-DE" sz="1511" dirty="0">
              <a:solidFill>
                <a:srgbClr val="000000"/>
              </a:solidFill>
              <a:latin typeface="Helvetica" panose="020B0604020202020204" pitchFamily="34" charset="0"/>
              <a:cs typeface="Helvetica" panose="020B0604020202020204" pitchFamily="34" charset="0"/>
            </a:endParaRPr>
          </a:p>
        </p:txBody>
      </p:sp>
      <p:pic>
        <p:nvPicPr>
          <p:cNvPr id="8" name="Grafik 7" descr="Ein Bild, das Screenshot, lila, violett, computer enthält.&#10;&#10;Automatisch generierte Beschreibung">
            <a:extLst>
              <a:ext uri="{FF2B5EF4-FFF2-40B4-BE49-F238E27FC236}">
                <a16:creationId xmlns:a16="http://schemas.microsoft.com/office/drawing/2014/main" id="{19B2DD5E-BC47-0A32-B811-65EBF9E7F0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12" name="Grafik 11" descr="Ein Bild, das Screenshot, Schwarzweiß, nähen enthält.&#10;&#10;Automatisch generierte Beschreibung">
            <a:extLst>
              <a:ext uri="{FF2B5EF4-FFF2-40B4-BE49-F238E27FC236}">
                <a16:creationId xmlns:a16="http://schemas.microsoft.com/office/drawing/2014/main" id="{360DA13A-9DC1-C7D2-093B-EB7F8D7244B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04704" y="6595964"/>
            <a:ext cx="777115" cy="777115"/>
          </a:xfrm>
          <a:prstGeom prst="rect">
            <a:avLst/>
          </a:prstGeom>
        </p:spPr>
      </p:pic>
      <p:pic>
        <p:nvPicPr>
          <p:cNvPr id="14" name="Grafik 13" descr="Ein Bild, das Screenshot, Grafiken, Design enthält.&#10;&#10;Automatisch generierte Beschreibung">
            <a:extLst>
              <a:ext uri="{FF2B5EF4-FFF2-40B4-BE49-F238E27FC236}">
                <a16:creationId xmlns:a16="http://schemas.microsoft.com/office/drawing/2014/main" id="{7192DDC3-46AE-BE65-9D4A-A351EBE13A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04704" y="7754808"/>
            <a:ext cx="777115" cy="777115"/>
          </a:xfrm>
          <a:prstGeom prst="rect">
            <a:avLst/>
          </a:prstGeom>
        </p:spPr>
      </p:pic>
      <p:pic>
        <p:nvPicPr>
          <p:cNvPr id="15" name="Grafik 14" descr="Ein Bild, das Screenshot, Grafiken, Design, Muster enthält.&#10;&#10;Automatisch generierte Beschreibung">
            <a:extLst>
              <a:ext uri="{FF2B5EF4-FFF2-40B4-BE49-F238E27FC236}">
                <a16:creationId xmlns:a16="http://schemas.microsoft.com/office/drawing/2014/main" id="{D569E0B1-E3DE-7211-F9E4-4B5281F848C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04704" y="9112134"/>
            <a:ext cx="777115" cy="777115"/>
          </a:xfrm>
          <a:prstGeom prst="rect">
            <a:avLst/>
          </a:prstGeom>
        </p:spPr>
      </p:pic>
      <p:pic>
        <p:nvPicPr>
          <p:cNvPr id="16" name="Grafik 15" descr="Ein Bild, das Screenshot, Grafiken, Design enthält.&#10;&#10;Automatisch generierte Beschreibung">
            <a:extLst>
              <a:ext uri="{FF2B5EF4-FFF2-40B4-BE49-F238E27FC236}">
                <a16:creationId xmlns:a16="http://schemas.microsoft.com/office/drawing/2014/main" id="{3A45B530-200B-53C6-23B5-FA57E20350A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2207510">
            <a:off x="6169167" y="4795530"/>
            <a:ext cx="825306" cy="1100752"/>
          </a:xfrm>
          <a:prstGeom prst="rect">
            <a:avLst/>
          </a:prstGeom>
        </p:spPr>
      </p:pic>
    </p:spTree>
    <p:extLst>
      <p:ext uri="{BB962C8B-B14F-4D97-AF65-F5344CB8AC3E}">
        <p14:creationId xmlns:p14="http://schemas.microsoft.com/office/powerpoint/2010/main" val="3239000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428579"/>
            <a:ext cx="6073157" cy="6801990"/>
          </a:xfrm>
          <a:prstGeom prst="rect">
            <a:avLst/>
          </a:prstGeom>
          <a:noFill/>
        </p:spPr>
        <p:txBody>
          <a:bodyPr wrap="square" lIns="0" rIns="38856">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Es gibt verschiedene </a:t>
            </a:r>
            <a:r>
              <a:rPr lang="de-DE" sz="1511" dirty="0">
                <a:solidFill>
                  <a:srgbClr val="000000"/>
                </a:solidFill>
                <a:highlight>
                  <a:srgbClr val="6FEECE"/>
                </a:highlight>
                <a:latin typeface="Helvetica" panose="020B0604020202020204" pitchFamily="34" charset="0"/>
                <a:cs typeface="Helvetica" panose="020B0604020202020204" pitchFamily="34" charset="0"/>
              </a:rPr>
              <a:t>Darlehen</a:t>
            </a:r>
            <a:r>
              <a:rPr lang="de-DE" sz="1511" dirty="0">
                <a:solidFill>
                  <a:srgbClr val="000000"/>
                </a:solidFill>
                <a:latin typeface="Helvetica" panose="020B0604020202020204" pitchFamily="34" charset="0"/>
                <a:cs typeface="Helvetica" panose="020B0604020202020204" pitchFamily="34" charset="0"/>
              </a:rPr>
              <a:t>, die speziell für die Finanzierung eines Studiums gedacht sind. Der bekannteste davon ist der KfW-Studienkredit, der in monatlichen Beträgen ausgezahlt wird und damit für regelmäßige Einnahmen sorgen soll.</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Studierst du an einer </a:t>
            </a:r>
            <a:r>
              <a:rPr lang="de-DE" sz="1511" dirty="0">
                <a:solidFill>
                  <a:srgbClr val="000000"/>
                </a:solidFill>
                <a:highlight>
                  <a:srgbClr val="6FEECE"/>
                </a:highlight>
                <a:latin typeface="Helvetica" panose="020B0604020202020204" pitchFamily="34" charset="0"/>
                <a:cs typeface="Helvetica" panose="020B0604020202020204" pitchFamily="34" charset="0"/>
              </a:rPr>
              <a:t>staatlichen oder staatlich anerkannten Hochschule</a:t>
            </a:r>
            <a:r>
              <a:rPr lang="de-DE" sz="1511" dirty="0">
                <a:solidFill>
                  <a:srgbClr val="000000"/>
                </a:solidFill>
                <a:latin typeface="Helvetica" panose="020B0604020202020204" pitchFamily="34" charset="0"/>
                <a:cs typeface="Helvetica" panose="020B0604020202020204" pitchFamily="34" charset="0"/>
              </a:rPr>
              <a:t>, kannst du den Studienkredit der KfW aufnehmen. Ob du in Vollzeit oder berufsbegleitend in Teilzeit studierst, spielt keine Rolle. Auch dein Einkommen und das deiner Eltern hat keinen Einfluss darauf, ob du den Kredit erhältst. Um den Kredit in höheren Semestern zu erhalten, musst du aber auch bei der KfW einen Leistungsnachweis erbringen – in der Regel ab dem 7. Fachsemester.</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Wie viel Geld du dir leihst, kannst du recht frei selbst entscheiden. Beim KfW-Studienkredit sind monatliche Beträge zwischen 100 und 650 Euro möglich. Im Erststudium kannst du den Kredit bis zu 14 Semester lang erhalten. </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Bedenke: Wenn du den Kredit über längere Zeit in Anspruch nimmst und einen hohen Betrag wählst, kommt über die Zeit eine stolze Summe zusammen – nämlich bis zu 54.600 Euro. Dieses Geld musst du mitsamt Zinsen zurückzahlen.</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KfW-Studienkredit</a:t>
            </a:r>
          </a:p>
        </p:txBody>
      </p:sp>
      <p:pic>
        <p:nvPicPr>
          <p:cNvPr id="2" name="Grafik 1" descr="Ein Bild, das Screenshot, Cartoon, Design, Darstellung enthält.&#10;&#10;Automatisch generierte Beschreibung">
            <a:extLst>
              <a:ext uri="{FF2B5EF4-FFF2-40B4-BE49-F238E27FC236}">
                <a16:creationId xmlns:a16="http://schemas.microsoft.com/office/drawing/2014/main" id="{5AE62784-088F-CBF7-5ACC-1EEB8EFEDC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3366753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5976450"/>
            <a:ext cx="6074710" cy="4204544"/>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&amp;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Den KfW-Studienkredit beantragst du bei einem Partner der Förderbank. Den passenden Ansprechpartner kannst du über diese Seite der KfW herausfinden: </a:t>
            </a:r>
            <a:r>
              <a:rPr lang="de-DE" sz="1511" dirty="0">
                <a:solidFill>
                  <a:srgbClr val="000000"/>
                </a:solidFill>
                <a:latin typeface="Helvetica" panose="020B0604020202020204" pitchFamily="34" charset="0"/>
                <a:cs typeface="Helvetica" panose="020B0604020202020204" pitchFamily="34" charset="0"/>
                <a:hlinkClick r:id="rId2"/>
              </a:rPr>
              <a:t>https://bit.ly/47sU3mk</a:t>
            </a:r>
            <a:r>
              <a:rPr lang="de-DE" sz="1511" dirty="0">
                <a:solidFill>
                  <a:srgbClr val="000000"/>
                </a:solidFill>
                <a:latin typeface="Helvetica" panose="020B0604020202020204" pitchFamily="34" charset="0"/>
                <a:cs typeface="Helvetica" panose="020B0604020202020204" pitchFamily="34" charset="0"/>
              </a:rPr>
              <a:t>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Einen Vergleich verschiedener Studienkredite findest </a:t>
            </a:r>
            <a:r>
              <a:rPr lang="de-DE" sz="1511">
                <a:solidFill>
                  <a:srgbClr val="000000"/>
                </a:solidFill>
                <a:latin typeface="Helvetica" panose="020B0604020202020204" pitchFamily="34" charset="0"/>
                <a:cs typeface="Helvetica" panose="020B0604020202020204" pitchFamily="34" charset="0"/>
              </a:rPr>
              <a:t>du beim </a:t>
            </a:r>
            <a:r>
              <a:rPr lang="de-DE" sz="1511" dirty="0">
                <a:solidFill>
                  <a:srgbClr val="000000"/>
                </a:solidFill>
                <a:latin typeface="Helvetica" panose="020B0604020202020204" pitchFamily="34" charset="0"/>
                <a:cs typeface="Helvetica" panose="020B0604020202020204" pitchFamily="34" charset="0"/>
              </a:rPr>
              <a:t>Centrum für Hochschulentwicklung (CHE): </a:t>
            </a:r>
            <a:r>
              <a:rPr lang="de-DE" sz="1511" dirty="0">
                <a:solidFill>
                  <a:srgbClr val="000000"/>
                </a:solidFill>
                <a:latin typeface="Helvetica" panose="020B0604020202020204" pitchFamily="34" charset="0"/>
                <a:cs typeface="Helvetica" panose="020B0604020202020204" pitchFamily="34" charset="0"/>
                <a:hlinkClick r:id="rId3"/>
              </a:rPr>
              <a:t>https://bit.ly/3E9LgIB</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Weiterführende Informationen findest du außerdem hier: </a:t>
            </a:r>
            <a:r>
              <a:rPr lang="de-DE" sz="1511" dirty="0">
                <a:solidFill>
                  <a:srgbClr val="000000"/>
                </a:solidFill>
                <a:latin typeface="Helvetica" panose="020B0604020202020204" pitchFamily="34" charset="0"/>
                <a:cs typeface="Helvetica" panose="020B0604020202020204" pitchFamily="34" charset="0"/>
                <a:hlinkClick r:id="rId4"/>
              </a:rPr>
              <a:t>https://www.finanztip.de/kredit/studienkredit/</a:t>
            </a:r>
            <a:r>
              <a:rPr lang="de-DE" sz="1511" dirty="0">
                <a:solidFill>
                  <a:srgbClr val="000000"/>
                </a:solidFill>
                <a:latin typeface="Helvetica" panose="020B0604020202020204" pitchFamily="34" charset="0"/>
                <a:cs typeface="Helvetica" panose="020B0604020202020204" pitchFamily="34" charset="0"/>
              </a:rPr>
              <a:t> </a:t>
            </a: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AB3515B8-3C0A-CF70-C015-E4CFC4F9C475}"/>
              </a:ext>
            </a:extLst>
          </p:cNvPr>
          <p:cNvSpPr txBox="1"/>
          <p:nvPr/>
        </p:nvSpPr>
        <p:spPr>
          <a:xfrm>
            <a:off x="742482" y="1224692"/>
            <a:ext cx="6074711" cy="2649828"/>
          </a:xfrm>
          <a:prstGeom prst="rect">
            <a:avLst/>
          </a:prstGeom>
          <a:noFill/>
        </p:spPr>
        <p:txBody>
          <a:bodyPr wrap="square" lIns="0" rIns="0">
            <a:spAutoFit/>
          </a:bodyPr>
          <a:lstStyle/>
          <a:p>
            <a:r>
              <a:rPr lang="de-DE" sz="1511" i="1" dirty="0">
                <a:solidFill>
                  <a:srgbClr val="000000"/>
                </a:solidFill>
                <a:latin typeface="Helvetica" panose="020B0604020202020204" pitchFamily="34" charset="0"/>
                <a:cs typeface="Helvetica" panose="020B0604020202020204" pitchFamily="34" charset="0"/>
              </a:rPr>
              <a:t>Außerdem wichtig: Die Zinsen werden schon während der Auszahlung fällig. Dadurch reduziert sich der Betrag, den du monatlich von der KfW erhältst. Der Zinssatz ändert sich halbjährlich – den aktuellen Zinssatz kannst du auf dieser Seite der KfW einsehen: </a:t>
            </a:r>
            <a:r>
              <a:rPr lang="de-DE" sz="1511" i="1" dirty="0">
                <a:solidFill>
                  <a:srgbClr val="000000"/>
                </a:solidFill>
                <a:latin typeface="Helvetica" panose="020B0604020202020204" pitchFamily="34" charset="0"/>
                <a:cs typeface="Helvetica" panose="020B0604020202020204" pitchFamily="34" charset="0"/>
                <a:hlinkClick r:id="rId2"/>
              </a:rPr>
              <a:t>https://bit.ly/47sU3mk</a:t>
            </a:r>
            <a:r>
              <a:rPr lang="de-DE" sz="1511" i="1" dirty="0">
                <a:solidFill>
                  <a:srgbClr val="000000"/>
                </a:solidFill>
                <a:latin typeface="Helvetica" panose="020B0604020202020204" pitchFamily="34" charset="0"/>
                <a:cs typeface="Helvetica" panose="020B0604020202020204" pitchFamily="34" charset="0"/>
              </a:rPr>
              <a:t> </a:t>
            </a:r>
          </a:p>
          <a:p>
            <a:endParaRPr lang="de-DE" sz="1511" i="1" dirty="0">
              <a:solidFill>
                <a:srgbClr val="000000"/>
              </a:solidFill>
              <a:latin typeface="Helvetica" panose="020B0604020202020204" pitchFamily="34" charset="0"/>
              <a:cs typeface="Helvetica" panose="020B0604020202020204" pitchFamily="34" charset="0"/>
            </a:endParaRPr>
          </a:p>
          <a:p>
            <a:r>
              <a:rPr lang="de-DE" sz="1511" b="1" dirty="0">
                <a:solidFill>
                  <a:srgbClr val="000000"/>
                </a:solidFill>
                <a:latin typeface="Helvetica" panose="020B0604020202020204" pitchFamily="34" charset="0"/>
                <a:cs typeface="Helvetica" panose="020B0604020202020204" pitchFamily="34" charset="0"/>
              </a:rPr>
              <a:t>Empfehlung der Finanztip Experten-Redaktion: </a:t>
            </a:r>
            <a:br>
              <a:rPr lang="de-DE" sz="1511" dirty="0">
                <a:solidFill>
                  <a:srgbClr val="000000"/>
                </a:solidFill>
                <a:latin typeface="Helvetica" panose="020B0604020202020204" pitchFamily="34" charset="0"/>
                <a:cs typeface="Helvetica" panose="020B0604020202020204" pitchFamily="34" charset="0"/>
              </a:rPr>
            </a:br>
            <a:r>
              <a:rPr lang="de-DE" sz="1511" i="1" dirty="0">
                <a:solidFill>
                  <a:srgbClr val="000000"/>
                </a:solidFill>
                <a:latin typeface="Helvetica" panose="020B0604020202020204" pitchFamily="34" charset="0"/>
                <a:cs typeface="Helvetica" panose="020B0604020202020204" pitchFamily="34" charset="0"/>
              </a:rPr>
              <a:t>„Nimm einen Studienkredit nur auf, wenn Stipendien, Bafög, Unterstützung durch die Eltern oder ein Nebenjob nicht ausreichen. […] Prüfe, ob es spezielle Kreditangebote Deiner Hochschule oder für Deinen Studiengang gibt und vergleiche diese Angebote mit dem Angebot der staatlichen Förderbank KfW.“ </a:t>
            </a:r>
          </a:p>
        </p:txBody>
      </p:sp>
      <p:pic>
        <p:nvPicPr>
          <p:cNvPr id="7" name="Grafik 6" descr="Ein Bild, das Screenshot, Schwarzweiß, nähen enthält.&#10;&#10;Automatisch generierte Beschreibung">
            <a:extLst>
              <a:ext uri="{FF2B5EF4-FFF2-40B4-BE49-F238E27FC236}">
                <a16:creationId xmlns:a16="http://schemas.microsoft.com/office/drawing/2014/main" id="{1586CEAB-B931-4405-A4A1-555096230A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04703" y="6884566"/>
            <a:ext cx="777115" cy="777115"/>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07510">
            <a:off x="6169166" y="5808747"/>
            <a:ext cx="825306" cy="1100752"/>
          </a:xfrm>
          <a:prstGeom prst="rect">
            <a:avLst/>
          </a:prstGeom>
        </p:spPr>
      </p:pic>
      <p:pic>
        <p:nvPicPr>
          <p:cNvPr id="10" name="Grafik 9" descr="Ein Bild, das Screenshot, Schwarzweiß, nähen enthält.&#10;&#10;Automatisch generierte Beschreibung">
            <a:extLst>
              <a:ext uri="{FF2B5EF4-FFF2-40B4-BE49-F238E27FC236}">
                <a16:creationId xmlns:a16="http://schemas.microsoft.com/office/drawing/2014/main" id="{0AEE884A-F87C-8923-678A-BBBF5C0FD4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04703" y="8047845"/>
            <a:ext cx="777115" cy="777115"/>
          </a:xfrm>
          <a:prstGeom prst="rect">
            <a:avLst/>
          </a:prstGeom>
        </p:spPr>
      </p:pic>
      <p:pic>
        <p:nvPicPr>
          <p:cNvPr id="13" name="Grafik 12" descr="Ein Bild, das Screenshot, Grafiken, Design enthält.&#10;&#10;Automatisch generierte Beschreibung">
            <a:extLst>
              <a:ext uri="{FF2B5EF4-FFF2-40B4-BE49-F238E27FC236}">
                <a16:creationId xmlns:a16="http://schemas.microsoft.com/office/drawing/2014/main" id="{773B769D-A255-800B-C5ED-4805252AC97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4703" y="8978791"/>
            <a:ext cx="777115" cy="777115"/>
          </a:xfrm>
          <a:prstGeom prst="rect">
            <a:avLst/>
          </a:prstGeom>
        </p:spPr>
      </p:pic>
    </p:spTree>
    <p:extLst>
      <p:ext uri="{BB962C8B-B14F-4D97-AF65-F5344CB8AC3E}">
        <p14:creationId xmlns:p14="http://schemas.microsoft.com/office/powerpoint/2010/main" val="3755861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661698"/>
            <a:ext cx="6073157" cy="6569491"/>
          </a:xfrm>
          <a:prstGeom prst="rect">
            <a:avLst/>
          </a:prstGeom>
          <a:noFill/>
        </p:spPr>
        <p:txBody>
          <a:bodyPr wrap="square" lIns="0" rIns="38856">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Der Bildungskredit ist ein </a:t>
            </a:r>
            <a:r>
              <a:rPr lang="de-DE" sz="1511" dirty="0">
                <a:solidFill>
                  <a:srgbClr val="000000"/>
                </a:solidFill>
                <a:highlight>
                  <a:srgbClr val="6FEECE"/>
                </a:highlight>
                <a:latin typeface="Helvetica" panose="020B0604020202020204" pitchFamily="34" charset="0"/>
                <a:cs typeface="Helvetica" panose="020B0604020202020204" pitchFamily="34" charset="0"/>
              </a:rPr>
              <a:t>Darlehen</a:t>
            </a:r>
            <a:r>
              <a:rPr lang="de-DE" sz="1511" dirty="0">
                <a:solidFill>
                  <a:srgbClr val="000000"/>
                </a:solidFill>
                <a:latin typeface="Helvetica" panose="020B0604020202020204" pitchFamily="34" charset="0"/>
                <a:cs typeface="Helvetica" panose="020B0604020202020204" pitchFamily="34" charset="0"/>
              </a:rPr>
              <a:t>, das du für ein fortgeschrittenes Stadium eines Studiums oder einer schulischen Ausbildung aufnehmen kannst.</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Studierst du an einer </a:t>
            </a:r>
            <a:r>
              <a:rPr lang="de-DE" sz="1511" dirty="0">
                <a:solidFill>
                  <a:srgbClr val="000000"/>
                </a:solidFill>
                <a:highlight>
                  <a:srgbClr val="6FEECE"/>
                </a:highlight>
                <a:latin typeface="Helvetica" panose="020B0604020202020204" pitchFamily="34" charset="0"/>
                <a:cs typeface="Helvetica" panose="020B0604020202020204" pitchFamily="34" charset="0"/>
              </a:rPr>
              <a:t>anerkannten Hochschule</a:t>
            </a:r>
            <a:r>
              <a:rPr lang="de-DE" sz="1511" dirty="0">
                <a:solidFill>
                  <a:srgbClr val="000000"/>
                </a:solidFill>
                <a:latin typeface="Helvetica" panose="020B0604020202020204" pitchFamily="34" charset="0"/>
                <a:cs typeface="Helvetica" panose="020B0604020202020204" pitchFamily="34" charset="0"/>
              </a:rPr>
              <a:t> und kommt für dein Studium auch eine Förderung mithilfe von Bafög infrage, kannst du (ggf. ergänzend zum Bafög) einen Bildungskredit aufnehmen. Die Finanzierung kannst du oft erst ab einem späteren Zeitpunkt deines Studiums erhalten – das kann je nach Studiengang nach erfolgreicher Vor- oder Zwischenprüfung oder Erbringen aller Leistungen der ersten ein bis zwei Studienjahre sein.</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Insgesamt kannst du dir zwischen 1.000 und 7.200 Euro leihen. Eine Auszahlung ist in monatlichen Beträgen von 100, 200 oder 300 Euro möglich – und das längstens für zwei Jahre. Du kannst dir bei Bedarf auch einen Teil des Geldes in einem Betrag auszahlen lassen – aber nur, wenn einmalig hohe Ausbildungskosten es rechtfertigen.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Wie viel Geld du dir über den Bildungskredit leihst, entscheidest du selbst. Dein Einkommen und das deiner Eltern spielen dabei keine Rolle.</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Bildungskredit</a:t>
            </a:r>
          </a:p>
        </p:txBody>
      </p:sp>
      <p:pic>
        <p:nvPicPr>
          <p:cNvPr id="2" name="Grafik 1" descr="Ein Bild, das Screenshot, Cartoon, Design, Darstellung enthält.&#10;&#10;Automatisch generierte Beschreibung">
            <a:extLst>
              <a:ext uri="{FF2B5EF4-FFF2-40B4-BE49-F238E27FC236}">
                <a16:creationId xmlns:a16="http://schemas.microsoft.com/office/drawing/2014/main" id="{5AE62784-088F-CBF7-5ACC-1EEB8EFEDC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3181250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5610917"/>
            <a:ext cx="6074710" cy="4570076"/>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&amp;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Den Bildungskredit beantragst du beim Bundesverwaltungsamt (BVA). Dort findest du auch weitere Informationen. Über folgenden Link gelangst du direkt zur Themenseite: </a:t>
            </a:r>
            <a:r>
              <a:rPr lang="de-DE" sz="1511" dirty="0">
                <a:solidFill>
                  <a:srgbClr val="000000"/>
                </a:solidFill>
                <a:latin typeface="Helvetica" panose="020B0604020202020204" pitchFamily="34" charset="0"/>
                <a:cs typeface="Helvetica" panose="020B0604020202020204" pitchFamily="34" charset="0"/>
                <a:hlinkClick r:id="rId2"/>
              </a:rPr>
              <a:t>https://bit.ly/3qqItHx</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Gut zu wissen: Die Auszahlung erfolgt über die staatliche Förderbank KfW. Auch diese stellt auf ihrer Website nützliche Informationen zur Verfügung: </a:t>
            </a:r>
            <a:r>
              <a:rPr lang="de-DE" sz="1511" dirty="0">
                <a:solidFill>
                  <a:srgbClr val="000000"/>
                </a:solidFill>
                <a:latin typeface="Helvetica" panose="020B0604020202020204" pitchFamily="34" charset="0"/>
                <a:cs typeface="Helvetica" panose="020B0604020202020204" pitchFamily="34" charset="0"/>
                <a:hlinkClick r:id="rId3"/>
              </a:rPr>
              <a:t>bit.ly/3DJ4ioR</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Einen Vergleich verschiedener Kredite speziell für dein Studium findest du beim Centrum für Hochschulentwicklung (CHE): </a:t>
            </a:r>
            <a:r>
              <a:rPr lang="de-DE" sz="1511" dirty="0">
                <a:solidFill>
                  <a:srgbClr val="000000"/>
                </a:solidFill>
                <a:latin typeface="Helvetica" panose="020B0604020202020204" pitchFamily="34" charset="0"/>
                <a:cs typeface="Helvetica" panose="020B0604020202020204" pitchFamily="34" charset="0"/>
                <a:hlinkClick r:id="rId4"/>
              </a:rPr>
              <a:t>https://bit.ly/3E9LgIB</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AB3515B8-3C0A-CF70-C015-E4CFC4F9C475}"/>
              </a:ext>
            </a:extLst>
          </p:cNvPr>
          <p:cNvSpPr txBox="1"/>
          <p:nvPr/>
        </p:nvSpPr>
        <p:spPr>
          <a:xfrm>
            <a:off x="742482" y="1224691"/>
            <a:ext cx="6074711" cy="2417328"/>
          </a:xfrm>
          <a:prstGeom prst="rect">
            <a:avLst/>
          </a:prstGeom>
          <a:noFill/>
        </p:spPr>
        <p:txBody>
          <a:bodyPr wrap="square" lIns="0" rIns="0">
            <a:spAutoFit/>
          </a:bodyPr>
          <a:lstStyle/>
          <a:p>
            <a:pPr defTabSz="493456">
              <a:defRPr/>
            </a:pPr>
            <a:r>
              <a:rPr lang="de-DE" sz="1511" i="1" dirty="0">
                <a:solidFill>
                  <a:srgbClr val="000000"/>
                </a:solidFill>
                <a:latin typeface="Helvetica" panose="020B0604020202020204" pitchFamily="34" charset="0"/>
                <a:cs typeface="Helvetica" panose="020B0604020202020204" pitchFamily="34" charset="0"/>
              </a:rPr>
              <a:t>Wichtig: Den Bildungskredit musst du mitsamt Zinsen zurückzahlen – in monatlichen Raten von 120 Euro, beginnend vier Jahre nach der ersten Auszahlung. Die Höhe des Zinssatzes wird halbjährlich angepasst. Den aktuellen Zinssatz findest du auf dieser Seite: </a:t>
            </a:r>
            <a:r>
              <a:rPr lang="de-DE" sz="1511" i="1" dirty="0">
                <a:solidFill>
                  <a:srgbClr val="000000"/>
                </a:solidFill>
                <a:latin typeface="Helvetica" panose="020B0604020202020204" pitchFamily="34" charset="0"/>
                <a:cs typeface="Helvetica" panose="020B0604020202020204" pitchFamily="34" charset="0"/>
                <a:hlinkClick r:id="rId3"/>
              </a:rPr>
              <a:t>bit.ly/3DJ4ioR</a:t>
            </a: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511" b="1" dirty="0">
                <a:solidFill>
                  <a:srgbClr val="000000"/>
                </a:solidFill>
                <a:latin typeface="Helvetica" panose="020B0604020202020204" pitchFamily="34" charset="0"/>
                <a:cs typeface="Helvetica" panose="020B0604020202020204" pitchFamily="34" charset="0"/>
              </a:rPr>
              <a:t>Unser Rat:</a:t>
            </a:r>
          </a:p>
          <a:p>
            <a:pPr defTabSz="493456">
              <a:defRPr/>
            </a:pPr>
            <a:r>
              <a:rPr lang="de-DE" sz="1511" dirty="0">
                <a:solidFill>
                  <a:srgbClr val="000000"/>
                </a:solidFill>
                <a:latin typeface="Helvetica" panose="020B0604020202020204" pitchFamily="34" charset="0"/>
                <a:cs typeface="Helvetica" panose="020B0604020202020204" pitchFamily="34" charset="0"/>
              </a:rPr>
              <a:t>Den Bildungskredit solltest du nur in Anspruch nehmen, wenn es sich nicht vermeiden lässt. Prüfe außerdem, welche anderen Abschlussfinanzierungen für dich infrage kommen, und vergleiche die Konditionen.</a:t>
            </a:r>
          </a:p>
        </p:txBody>
      </p:sp>
      <p:pic>
        <p:nvPicPr>
          <p:cNvPr id="9" name="Grafik 8" descr="Ein Bild, das Screenshot, Grafiken, nähen enthält.&#10;&#10;Automatisch generierte Beschreibung">
            <a:extLst>
              <a:ext uri="{FF2B5EF4-FFF2-40B4-BE49-F238E27FC236}">
                <a16:creationId xmlns:a16="http://schemas.microsoft.com/office/drawing/2014/main" id="{A93B46A8-BEC1-7A02-5F56-61849492EA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04703" y="6515035"/>
            <a:ext cx="777115" cy="777115"/>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07510">
            <a:off x="6169166" y="5407791"/>
            <a:ext cx="825306" cy="1100752"/>
          </a:xfrm>
          <a:prstGeom prst="rect">
            <a:avLst/>
          </a:prstGeom>
        </p:spPr>
      </p:pic>
      <p:pic>
        <p:nvPicPr>
          <p:cNvPr id="11" name="Grafik 10" descr="Ein Bild, das Screenshot, Grafiken, Schwarzweiß, nähen enthält.&#10;&#10;Automatisch generierte Beschreibung">
            <a:extLst>
              <a:ext uri="{FF2B5EF4-FFF2-40B4-BE49-F238E27FC236}">
                <a16:creationId xmlns:a16="http://schemas.microsoft.com/office/drawing/2014/main" id="{CFC6DE6D-CF18-9DD0-6649-3BE70DA9FA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04703" y="7596237"/>
            <a:ext cx="777115" cy="777115"/>
          </a:xfrm>
          <a:prstGeom prst="rect">
            <a:avLst/>
          </a:prstGeom>
        </p:spPr>
      </p:pic>
      <p:pic>
        <p:nvPicPr>
          <p:cNvPr id="6" name="Grafik 5" descr="Ein Bild, das Screenshot, Schwarzweiß, nähen enthält.&#10;&#10;Automatisch generierte Beschreibung">
            <a:extLst>
              <a:ext uri="{FF2B5EF4-FFF2-40B4-BE49-F238E27FC236}">
                <a16:creationId xmlns:a16="http://schemas.microsoft.com/office/drawing/2014/main" id="{C5180574-40B9-8620-7CEC-F0AD04686C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4703" y="8749288"/>
            <a:ext cx="777115" cy="777115"/>
          </a:xfrm>
          <a:prstGeom prst="rect">
            <a:avLst/>
          </a:prstGeom>
        </p:spPr>
      </p:pic>
    </p:spTree>
    <p:extLst>
      <p:ext uri="{BB962C8B-B14F-4D97-AF65-F5344CB8AC3E}">
        <p14:creationId xmlns:p14="http://schemas.microsoft.com/office/powerpoint/2010/main" val="2616090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2965266"/>
            <a:ext cx="6073157" cy="7266989"/>
          </a:xfrm>
          <a:prstGeom prst="rect">
            <a:avLst/>
          </a:prstGeom>
          <a:noFill/>
        </p:spPr>
        <p:txBody>
          <a:bodyPr wrap="square" lIns="0" rIns="77712">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 Stipendium ist eine Form der (finanziellen) Förderung, die öffentliche oder private Institutionen oder auch Einzelpersonen gewähren. Vor allem für Studierende ist die Auswahl recht groß – neben dem Deutschlandstipendium und den Stipendien der 13 großen </a:t>
            </a:r>
            <a:r>
              <a:rPr lang="de-DE" sz="1511" dirty="0">
                <a:solidFill>
                  <a:srgbClr val="000000"/>
                </a:solidFill>
                <a:highlight>
                  <a:srgbClr val="6FEECE"/>
                </a:highlight>
                <a:latin typeface="Helvetica" panose="020B0604020202020204" pitchFamily="34" charset="0"/>
                <a:cs typeface="Helvetica" panose="020B0604020202020204" pitchFamily="34" charset="0"/>
              </a:rPr>
              <a:t>Begabtenförderungswerke</a:t>
            </a:r>
            <a:r>
              <a:rPr lang="de-DE" sz="1511" dirty="0">
                <a:solidFill>
                  <a:srgbClr val="000000"/>
                </a:solidFill>
                <a:latin typeface="Helvetica" panose="020B0604020202020204" pitchFamily="34" charset="0"/>
                <a:cs typeface="Helvetica" panose="020B0604020202020204" pitchFamily="34" charset="0"/>
              </a:rPr>
              <a:t> gibt es viele kleinere Stipendien etwa für spezielle Fachrichtungen.</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Stipendien richten sich an Studierende, die besondere Leistungen erbringen oder erbracht haben. Das müssen nicht immer hervorragende Studiennoten sein. Auch ein soziales oder politisches Engagement kann ausschlaggebend sein. Musstest du auf dem Weg zum Studium einige Hürden überwinden, kann das deine Chancen auf ein Stipendium ebenfalls erhöhen.</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Um in ein Stipendienprogramm aufgenommen zu werden, musst du ein Auswahlverfahren durchlaufen, je nach Stipendiengeber auch von einer Lehrperson vorgeschlagen werden. Wie dieses genau aussieht, ist von Stipendium zu Stipendium verschieden. </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Auch der genaue Betrag hängt vom jeweiligen Stipendium und Geldgeber ab. Mit einem Deutschlandstipendium erhältst du 300 Euro im Monat. Stipendien der 13 Begabtenförderungswerke umfassen einen Grundbetrag, der analog zum Bafög berechnet wird, und zusätzlich eine Studienkostenpauschale von 300 Euro.</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1" y="1479888"/>
            <a:ext cx="6077819"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Stipendium</a:t>
            </a:r>
          </a:p>
        </p:txBody>
      </p:sp>
      <p:sp>
        <p:nvSpPr>
          <p:cNvPr id="7" name="Textfeld 6">
            <a:extLst>
              <a:ext uri="{FF2B5EF4-FFF2-40B4-BE49-F238E27FC236}">
                <a16:creationId xmlns:a16="http://schemas.microsoft.com/office/drawing/2014/main" id="{1B3486C0-7F6E-732B-A2BA-2D3211B05A63}"/>
              </a:ext>
            </a:extLst>
          </p:cNvPr>
          <p:cNvSpPr txBox="1"/>
          <p:nvPr/>
        </p:nvSpPr>
        <p:spPr>
          <a:xfrm>
            <a:off x="645421" y="2044614"/>
            <a:ext cx="6077819" cy="719964"/>
          </a:xfrm>
          <a:prstGeom prst="rect">
            <a:avLst/>
          </a:prstGeom>
          <a:noFill/>
        </p:spPr>
        <p:txBody>
          <a:bodyPr wrap="square" lIns="194279" rIns="194279" rtlCol="0">
            <a:noAutofit/>
          </a:bodyPr>
          <a:lstStyle/>
          <a:p>
            <a:pPr algn="l"/>
            <a:endParaRPr lang="de-DE" sz="2159" b="1" dirty="0">
              <a:latin typeface="Helvetica" panose="020B0604020202020204" pitchFamily="34" charset="0"/>
              <a:cs typeface="Helvetica" panose="020B0604020202020204" pitchFamily="34" charset="0"/>
            </a:endParaRPr>
          </a:p>
        </p:txBody>
      </p:sp>
      <p:pic>
        <p:nvPicPr>
          <p:cNvPr id="2" name="Grafik 1" descr="Ein Bild, das Screenshot, Cartoon, Design, Darstellung enthält.&#10;&#10;Automatisch generierte Beschreibung">
            <a:extLst>
              <a:ext uri="{FF2B5EF4-FFF2-40B4-BE49-F238E27FC236}">
                <a16:creationId xmlns:a16="http://schemas.microsoft.com/office/drawing/2014/main" id="{A427BB8C-44FE-76A1-145B-616D4DAE8A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6" y="1735707"/>
            <a:ext cx="1618915" cy="581836"/>
          </a:xfrm>
          <a:prstGeom prst="rect">
            <a:avLst/>
          </a:prstGeom>
        </p:spPr>
      </p:pic>
    </p:spTree>
    <p:extLst>
      <p:ext uri="{BB962C8B-B14F-4D97-AF65-F5344CB8AC3E}">
        <p14:creationId xmlns:p14="http://schemas.microsoft.com/office/powerpoint/2010/main" val="3793171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298574"/>
            <a:ext cx="6074710" cy="3882420"/>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Dein Ansprechpartner für das Deutschlandstipendium ist deine Hochschule. Weitere Infos rund um das Stipendium findest du hier:</a:t>
            </a:r>
          </a:p>
          <a:p>
            <a:r>
              <a:rPr lang="de-DE" sz="1511" dirty="0">
                <a:solidFill>
                  <a:srgbClr val="000000"/>
                </a:solidFill>
                <a:latin typeface="Helvetica" panose="020B0604020202020204" pitchFamily="34" charset="0"/>
                <a:cs typeface="Helvetica" panose="020B0604020202020204" pitchFamily="34" charset="0"/>
                <a:hlinkClick r:id="rId2"/>
              </a:rPr>
              <a:t>https://www.deutschlandstipendium.de/</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Um ein Stipendium der 13 Begabtenförderungswerke bewirbst du dich direkt beim jeweiligen Werk. Einen Überblick dazu findest du auf dieser Seite:</a:t>
            </a:r>
          </a:p>
          <a:p>
            <a:r>
              <a:rPr lang="de-DE" sz="1511" dirty="0">
                <a:solidFill>
                  <a:srgbClr val="000000"/>
                </a:solidFill>
                <a:latin typeface="Helvetica" panose="020B0604020202020204" pitchFamily="34" charset="0"/>
                <a:cs typeface="Helvetica" panose="020B0604020202020204" pitchFamily="34" charset="0"/>
                <a:hlinkClick r:id="rId3"/>
              </a:rPr>
              <a:t>https://www.stipendiumplus.de/deine-werke.html</a:t>
            </a:r>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339EA380-2062-84D0-F264-DD1A5FE8F141}"/>
              </a:ext>
            </a:extLst>
          </p:cNvPr>
          <p:cNvSpPr txBox="1"/>
          <p:nvPr/>
        </p:nvSpPr>
        <p:spPr>
          <a:xfrm>
            <a:off x="742482" y="1224692"/>
            <a:ext cx="6074711" cy="2417328"/>
          </a:xfrm>
          <a:prstGeom prst="rect">
            <a:avLst/>
          </a:prstGeom>
          <a:noFill/>
        </p:spPr>
        <p:txBody>
          <a:bodyPr wrap="square" lIns="0" rIns="0">
            <a:spAutoFit/>
          </a:bodyPr>
          <a:lstStyle/>
          <a:p>
            <a:r>
              <a:rPr lang="de-DE" sz="1511" i="1" dirty="0">
                <a:solidFill>
                  <a:srgbClr val="000000"/>
                </a:solidFill>
                <a:latin typeface="Helvetica" panose="020B0604020202020204" pitchFamily="34" charset="0"/>
                <a:cs typeface="Helvetica" panose="020B0604020202020204" pitchFamily="34" charset="0"/>
              </a:rPr>
              <a:t>Wichtig zu wissen: Deckt dein Stipendium deine Lebenshaltungskosten, so gibt es für dich kein Bafög – da das Stipendium gar nicht zurückgezahlt werden muss, ist das aber ohnehin der bessere Deal. Bis zu 300 Euro kannst du monatlich über ein Stipendium erhalten, ohne dass sich dein Bafög-Anspruch dadurch verringert.</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Dass du bei einem Stipendium Geld bekommst, ist allerdings nicht gesagt: Es gibt auch Unterstützer, die dich rein ideell fördern – mit Workshops, Seminaren und Trainings.</a:t>
            </a:r>
          </a:p>
        </p:txBody>
      </p:sp>
      <p:pic>
        <p:nvPicPr>
          <p:cNvPr id="7" name="Grafik 6" descr="Ein Bild, das Screenshot, Grafiken, Design, Muster enthält.&#10;&#10;Automatisch generierte Beschreibung">
            <a:extLst>
              <a:ext uri="{FF2B5EF4-FFF2-40B4-BE49-F238E27FC236}">
                <a16:creationId xmlns:a16="http://schemas.microsoft.com/office/drawing/2014/main" id="{6248D6F1-8C84-AFE3-C364-284D10DB0B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9574" y="7165570"/>
            <a:ext cx="777115" cy="777115"/>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207510">
            <a:off x="6144037" y="6116240"/>
            <a:ext cx="825306" cy="1100752"/>
          </a:xfrm>
          <a:prstGeom prst="rect">
            <a:avLst/>
          </a:prstGeom>
        </p:spPr>
      </p:pic>
      <p:pic>
        <p:nvPicPr>
          <p:cNvPr id="9" name="Grafik 8" descr="Ein Bild, das Screenshot, Grafiken, Design enthält.&#10;&#10;Automatisch generierte Beschreibung">
            <a:extLst>
              <a:ext uri="{FF2B5EF4-FFF2-40B4-BE49-F238E27FC236}">
                <a16:creationId xmlns:a16="http://schemas.microsoft.com/office/drawing/2014/main" id="{BD8A4FD3-BC6F-ED83-4C1A-4F4A206675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79574" y="8569262"/>
            <a:ext cx="777115" cy="777115"/>
          </a:xfrm>
          <a:prstGeom prst="rect">
            <a:avLst/>
          </a:prstGeom>
        </p:spPr>
      </p:pic>
    </p:spTree>
    <p:extLst>
      <p:ext uri="{BB962C8B-B14F-4D97-AF65-F5344CB8AC3E}">
        <p14:creationId xmlns:p14="http://schemas.microsoft.com/office/powerpoint/2010/main" val="2822648063"/>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B814AF-1691-4D2B-8F5A-6EE0234E3758}">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2.xml><?xml version="1.0" encoding="utf-8"?>
<ds:datastoreItem xmlns:ds="http://schemas.openxmlformats.org/officeDocument/2006/customXml" ds:itemID="{62005167-88B8-4914-8499-20BB8A46CBAA}">
  <ds:schemaRefs>
    <ds:schemaRef ds:uri="http://schemas.microsoft.com/sharepoint/v3/contenttype/forms"/>
  </ds:schemaRefs>
</ds:datastoreItem>
</file>

<file path=customXml/itemProps3.xml><?xml version="1.0" encoding="utf-8"?>
<ds:datastoreItem xmlns:ds="http://schemas.openxmlformats.org/officeDocument/2006/customXml" ds:itemID="{C7235FE5-F70A-4FA4-8559-6F9EB3AA6F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4156</Words>
  <Application>Microsoft Office PowerPoint</Application>
  <PresentationFormat>Benutzerdefiniert</PresentationFormat>
  <Paragraphs>270</Paragraphs>
  <Slides>23</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23</vt:i4>
      </vt:variant>
    </vt:vector>
  </HeadingPairs>
  <TitlesOfParts>
    <vt:vector size="28" baseType="lpstr">
      <vt:lpstr>Arial</vt:lpstr>
      <vt:lpstr>Calibri</vt:lpstr>
      <vt:lpstr>helvetica</vt:lpstr>
      <vt:lpstr>helvetica</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3</cp:revision>
  <dcterms:created xsi:type="dcterms:W3CDTF">2023-07-27T12:36:09Z</dcterms:created>
  <dcterms:modified xsi:type="dcterms:W3CDTF">2024-02-16T14:41:43Z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